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Finger Paint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ngerPaint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aa071bc5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aa071bc5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aa071bc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aa071bc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aa071bd2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aa071bd2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b325a8fb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b325a8fb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0d1a543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0d1a543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aa071bd2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aa071bd2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aa071bd2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6aa071bd2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b325a8fb7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b325a8fb7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RtcWSFBi2_QtnbbL22vmwbBdqjs1ouvT/view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x202fP2VjpTOIBn6t8xVmfNGi7D-kFYv/view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://drive.google.com/file/d/1wZBsAyCkQS88SHPKt698MnS1He76XAdn/view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 rot="-1020388">
            <a:off x="311691" y="744653"/>
            <a:ext cx="8520591" cy="2052641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Hornworm help</a:t>
            </a:r>
            <a:endParaRPr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4459">
            <a:off x="5430589" y="2213534"/>
            <a:ext cx="3429125" cy="249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01600"/>
            <a:ext cx="1793101" cy="22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5125" y="864625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4677">
            <a:off x="4572000" y="3901024"/>
            <a:ext cx="814976" cy="8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17261">
            <a:off x="8043025" y="2126399"/>
            <a:ext cx="580952" cy="5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45757">
            <a:off x="7804501" y="627979"/>
            <a:ext cx="640076" cy="64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143342">
            <a:off x="323898" y="222173"/>
            <a:ext cx="1637023" cy="163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65644">
            <a:off x="2369026" y="2975224"/>
            <a:ext cx="969275" cy="9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749275"/>
            <a:ext cx="2733700" cy="364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800" y="1462325"/>
            <a:ext cx="3286052" cy="29319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 rot="-720511">
            <a:off x="488747" y="1612178"/>
            <a:ext cx="1935045" cy="4615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Finger Paint"/>
                <a:ea typeface="Finger Paint"/>
                <a:cs typeface="Finger Paint"/>
                <a:sym typeface="Finger Paint"/>
              </a:rPr>
              <a:t>Tomato only</a:t>
            </a:r>
            <a:endParaRPr sz="1800">
              <a:solidFill>
                <a:srgbClr val="FF0000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486300" y="553300"/>
            <a:ext cx="566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71" name="Google Shape;71;p14"/>
          <p:cNvSpPr txBox="1"/>
          <p:nvPr/>
        </p:nvSpPr>
        <p:spPr>
          <a:xfrm rot="1179838">
            <a:off x="2083327" y="1808230"/>
            <a:ext cx="2507852" cy="10159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Finger Paint"/>
                <a:ea typeface="Finger Paint"/>
                <a:cs typeface="Finger Paint"/>
                <a:sym typeface="Finger Paint"/>
              </a:rPr>
              <a:t>Hornworm paste only</a:t>
            </a:r>
            <a:endParaRPr sz="1800">
              <a:solidFill>
                <a:schemeClr val="dk2"/>
              </a:solidFill>
              <a:latin typeface="Finger Paint"/>
              <a:ea typeface="Finger Paint"/>
              <a:cs typeface="Finger Paint"/>
              <a:sym typeface="Finger Pai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503300" y="2265525"/>
            <a:ext cx="710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Finger Paint"/>
                <a:ea typeface="Finger Paint"/>
                <a:cs typeface="Finger Paint"/>
                <a:sym typeface="Finger Paint"/>
              </a:rPr>
              <a:t>h</a:t>
            </a:r>
            <a:endParaRPr sz="1800">
              <a:solidFill>
                <a:schemeClr val="dk2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73" name="Google Shape;73;p14"/>
          <p:cNvSpPr txBox="1"/>
          <p:nvPr/>
        </p:nvSpPr>
        <p:spPr>
          <a:xfrm rot="-812029">
            <a:off x="5489708" y="2815653"/>
            <a:ext cx="3650981" cy="461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  <a:latin typeface="Finger Paint"/>
                <a:ea typeface="Finger Paint"/>
                <a:cs typeface="Finger Paint"/>
                <a:sym typeface="Finger Paint"/>
              </a:rPr>
              <a:t>Hornworm paste only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 rot="-1547778">
            <a:off x="5682446" y="1517172"/>
            <a:ext cx="2829909" cy="461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  <a:latin typeface="Finger Paint"/>
                <a:ea typeface="Finger Paint"/>
                <a:cs typeface="Finger Paint"/>
                <a:sym typeface="Finger Paint"/>
              </a:rPr>
              <a:t>Tomato only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486300" y="-39350"/>
            <a:ext cx="49857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We </a:t>
            </a:r>
            <a:r>
              <a:rPr lang="en" sz="19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experimented</a:t>
            </a:r>
            <a:r>
              <a:rPr lang="en" sz="19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 to see the </a:t>
            </a:r>
            <a:r>
              <a:rPr lang="en" sz="19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difference</a:t>
            </a:r>
            <a:r>
              <a:rPr lang="en" sz="19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 between tomato eating only and hornworm food eating only! Heres the diffrinc</a:t>
            </a:r>
            <a:endParaRPr sz="1900">
              <a:solidFill>
                <a:schemeClr val="dk1"/>
              </a:solidFill>
              <a:latin typeface="Finger Paint"/>
              <a:ea typeface="Finger Paint"/>
              <a:cs typeface="Finger Paint"/>
              <a:sym typeface="Finger Pai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6750">
            <a:off x="7276375" y="3698049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00" y="-79313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795940">
            <a:off x="3544235" y="3720894"/>
            <a:ext cx="614694" cy="61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41154">
            <a:off x="7774925" y="864624"/>
            <a:ext cx="618425" cy="6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This is called </a:t>
            </a: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pulsating it means the hornworm is ready to burrow!</a:t>
            </a:r>
            <a:endParaRPr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85" name="Google Shape;85;p15" title="IMG_2250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900" y="2164225"/>
            <a:ext cx="4722077" cy="265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12358">
            <a:off x="7567913" y="3341225"/>
            <a:ext cx="938174" cy="93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8768">
            <a:off x="601975" y="3853525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6525" y="816950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25884">
            <a:off x="7597336" y="1307633"/>
            <a:ext cx="879332" cy="87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54812">
            <a:off x="805112" y="1665545"/>
            <a:ext cx="748197" cy="74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Heres a photo of our hornwormpaste eating hornworm burrowing!!!</a:t>
            </a:r>
            <a:endParaRPr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025" y="1931200"/>
            <a:ext cx="4283075" cy="321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47347">
            <a:off x="7785249" y="538575"/>
            <a:ext cx="837700" cy="8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10320">
            <a:off x="1236299" y="4344775"/>
            <a:ext cx="798726" cy="79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59161">
            <a:off x="988325" y="224126"/>
            <a:ext cx="442624" cy="44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9363">
            <a:off x="7277751" y="2403349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425" y="1376275"/>
            <a:ext cx="1195474" cy="119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In this photo you can see a tiny bit of the pupa</a:t>
            </a:r>
            <a:endParaRPr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063" y="1015875"/>
            <a:ext cx="3723873" cy="36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05276">
            <a:off x="5885425" y="3960633"/>
            <a:ext cx="1026296" cy="102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1425" y="218699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2443">
            <a:off x="885425" y="1557276"/>
            <a:ext cx="1736750" cy="17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50930">
            <a:off x="7636825" y="3109075"/>
            <a:ext cx="1195475" cy="11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3606">
            <a:off x="93750" y="3523824"/>
            <a:ext cx="839100" cy="8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This is our hornworms pupa after we took it out of the soil!</a:t>
            </a:r>
            <a:endParaRPr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849" y="1152475"/>
            <a:ext cx="3561750" cy="378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849" y="1152475"/>
            <a:ext cx="3561750" cy="378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346" y="1440938"/>
            <a:ext cx="2776927" cy="37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67787">
            <a:off x="8702025" y="4726549"/>
            <a:ext cx="372525" cy="3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39591">
            <a:off x="4343500" y="3020028"/>
            <a:ext cx="912149" cy="91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68485">
            <a:off x="8497450" y="73856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42624">
            <a:off x="127175" y="2225725"/>
            <a:ext cx="1195475" cy="11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Heres some </a:t>
            </a: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videos</a:t>
            </a:r>
            <a:r>
              <a:rPr lang="en">
                <a:latin typeface="Finger Paint"/>
                <a:ea typeface="Finger Paint"/>
                <a:cs typeface="Finger Paint"/>
                <a:sym typeface="Finger Paint"/>
              </a:rPr>
              <a:t> of our tomato eating hornworm crawling around, maby its looking for a spot to burrow?</a:t>
            </a:r>
            <a:endParaRPr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130" name="Google Shape;130;p19" title="IMG_225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3600" y="1295475"/>
            <a:ext cx="4941552" cy="277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title="IMG_2259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525" y="1797075"/>
            <a:ext cx="4049827" cy="22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2581025" y="4215525"/>
            <a:ext cx="601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Unfortunately</a:t>
            </a:r>
            <a:r>
              <a:rPr lang="en" sz="18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 it did not burrow and passed away.</a:t>
            </a:r>
            <a:endParaRPr sz="1800">
              <a:solidFill>
                <a:schemeClr val="dk1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45237">
            <a:off x="8196141" y="4147978"/>
            <a:ext cx="873995" cy="87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000" y="3948025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703029">
            <a:off x="8169894" y="128122"/>
            <a:ext cx="721484" cy="7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4025" y="-5155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875" y="321600"/>
            <a:ext cx="2960029" cy="39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 rot="-2234583">
            <a:off x="709359" y="-789126"/>
            <a:ext cx="7932288" cy="461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nger Paint"/>
                <a:ea typeface="Finger Paint"/>
                <a:cs typeface="Finger Paint"/>
                <a:sym typeface="Finger Paint"/>
              </a:rPr>
              <a:t> Hornworm yoga!</a:t>
            </a:r>
            <a:endParaRPr sz="1800">
              <a:solidFill>
                <a:schemeClr val="dk1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9633">
            <a:off x="1933150" y="4110163"/>
            <a:ext cx="1032075" cy="10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74520">
            <a:off x="309625" y="584275"/>
            <a:ext cx="564475" cy="5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95676">
            <a:off x="6563875" y="2724026"/>
            <a:ext cx="1880751" cy="188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175" y="2389137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69406">
            <a:off x="6530151" y="1026649"/>
            <a:ext cx="845700" cy="8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 rot="999253">
            <a:off x="1690203" y="1999036"/>
            <a:ext cx="8520729" cy="57271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Finger Paint"/>
                <a:ea typeface="Finger Paint"/>
                <a:cs typeface="Finger Paint"/>
                <a:sym typeface="Finger Paint"/>
              </a:rPr>
              <a:t>The end!</a:t>
            </a:r>
            <a:endParaRPr sz="7200"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875" y="903075"/>
            <a:ext cx="1195474" cy="11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58804">
            <a:off x="1569071" y="3232499"/>
            <a:ext cx="1680384" cy="1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03349">
            <a:off x="7740346" y="4014451"/>
            <a:ext cx="630226" cy="63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75" y="269875"/>
            <a:ext cx="1195474" cy="119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