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Poppins"/>
      <p:regular r:id="rId30"/>
      <p:bold r:id="rId31"/>
      <p:italic r:id="rId32"/>
      <p:boldItalic r:id="rId33"/>
    </p:embeddedFont>
    <p:embeddedFont>
      <p:font typeface="Anaheim"/>
      <p:regular r:id="rId34"/>
    </p:embeddedFont>
    <p:embeddedFont>
      <p:font typeface="Lato"/>
      <p:regular r:id="rId35"/>
      <p:bold r:id="rId36"/>
      <p:italic r:id="rId37"/>
      <p:boldItalic r:id="rId38"/>
    </p:embeddedFont>
    <p:embeddedFont>
      <p:font typeface="Bebas Neue"/>
      <p:regular r:id="rId39"/>
    </p:embeddedFont>
    <p:embeddedFont>
      <p:font typeface="Spectral"/>
      <p:regular r:id="rId40"/>
      <p:bold r:id="rId41"/>
      <p:italic r:id="rId42"/>
      <p:boldItalic r:id="rId43"/>
    </p:embeddedFont>
    <p:embeddedFont>
      <p:font typeface="Be Vietnam Pro"/>
      <p:regular r:id="rId44"/>
      <p:bold r:id="rId45"/>
      <p:italic r:id="rId46"/>
      <p:boldItalic r:id="rId47"/>
    </p:embeddedFont>
    <p:embeddedFont>
      <p:font typeface="Be Vietnam Pro Medium"/>
      <p:regular r:id="rId48"/>
      <p:bold r:id="rId49"/>
      <p:italic r:id="rId50"/>
      <p:boldItalic r:id="rId51"/>
    </p:embeddedFont>
    <p:embeddedFont>
      <p:font typeface="PT Sans"/>
      <p:regular r:id="rId52"/>
      <p:bold r:id="rId53"/>
      <p:italic r:id="rId54"/>
      <p:boldItalic r:id="rId55"/>
    </p:embeddedFont>
    <p:embeddedFont>
      <p:font typeface="DM Sans"/>
      <p:regular r:id="rId56"/>
      <p:bold r:id="rId57"/>
      <p:italic r:id="rId58"/>
      <p:boldItalic r:id="rId59"/>
    </p:embeddedFont>
    <p:embeddedFont>
      <p:font typeface="Century Gothic"/>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Spectral-regular.fntdata"/><Relationship Id="rId42" Type="http://schemas.openxmlformats.org/officeDocument/2006/relationships/font" Target="fonts/Spectral-italic.fntdata"/><Relationship Id="rId41" Type="http://schemas.openxmlformats.org/officeDocument/2006/relationships/font" Target="fonts/Spectral-bold.fntdata"/><Relationship Id="rId44" Type="http://schemas.openxmlformats.org/officeDocument/2006/relationships/font" Target="fonts/BeVietnamPro-regular.fntdata"/><Relationship Id="rId43" Type="http://schemas.openxmlformats.org/officeDocument/2006/relationships/font" Target="fonts/Spectral-boldItalic.fntdata"/><Relationship Id="rId46" Type="http://schemas.openxmlformats.org/officeDocument/2006/relationships/font" Target="fonts/BeVietnamPro-italic.fntdata"/><Relationship Id="rId45" Type="http://schemas.openxmlformats.org/officeDocument/2006/relationships/font" Target="fonts/BeVietnamPr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BeVietnamProMedium-regular.fntdata"/><Relationship Id="rId47" Type="http://schemas.openxmlformats.org/officeDocument/2006/relationships/font" Target="fonts/BeVietnamPro-boldItalic.fntdata"/><Relationship Id="rId49" Type="http://schemas.openxmlformats.org/officeDocument/2006/relationships/font" Target="fonts/BeVietnamProMedium-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33" Type="http://schemas.openxmlformats.org/officeDocument/2006/relationships/font" Target="fonts/Poppins-boldItalic.fntdata"/><Relationship Id="rId32" Type="http://schemas.openxmlformats.org/officeDocument/2006/relationships/font" Target="fonts/Poppins-italic.fntdata"/><Relationship Id="rId35" Type="http://schemas.openxmlformats.org/officeDocument/2006/relationships/font" Target="fonts/Lato-regular.fntdata"/><Relationship Id="rId34" Type="http://schemas.openxmlformats.org/officeDocument/2006/relationships/font" Target="fonts/Anaheim-regular.fntdata"/><Relationship Id="rId37" Type="http://schemas.openxmlformats.org/officeDocument/2006/relationships/font" Target="fonts/Lato-italic.fntdata"/><Relationship Id="rId36" Type="http://schemas.openxmlformats.org/officeDocument/2006/relationships/font" Target="fonts/Lato-bold.fntdata"/><Relationship Id="rId39" Type="http://schemas.openxmlformats.org/officeDocument/2006/relationships/font" Target="fonts/BebasNeue-regular.fntdata"/><Relationship Id="rId38" Type="http://schemas.openxmlformats.org/officeDocument/2006/relationships/font" Target="fonts/Lato-boldItalic.fntdata"/><Relationship Id="rId62" Type="http://schemas.openxmlformats.org/officeDocument/2006/relationships/font" Target="fonts/CenturyGothic-italic.fntdata"/><Relationship Id="rId61" Type="http://schemas.openxmlformats.org/officeDocument/2006/relationships/font" Target="fonts/CenturyGothic-bold.fntdata"/><Relationship Id="rId20" Type="http://schemas.openxmlformats.org/officeDocument/2006/relationships/slide" Target="slides/slide16.xml"/><Relationship Id="rId63" Type="http://schemas.openxmlformats.org/officeDocument/2006/relationships/font" Target="fonts/CenturyGothic-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CenturyGothic-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BeVietnamProMedium-boldItalic.fntdata"/><Relationship Id="rId50" Type="http://schemas.openxmlformats.org/officeDocument/2006/relationships/font" Target="fonts/BeVietnamProMedium-italic.fntdata"/><Relationship Id="rId53" Type="http://schemas.openxmlformats.org/officeDocument/2006/relationships/font" Target="fonts/PTSans-bold.fntdata"/><Relationship Id="rId52" Type="http://schemas.openxmlformats.org/officeDocument/2006/relationships/font" Target="fonts/PTSans-regular.fntdata"/><Relationship Id="rId11" Type="http://schemas.openxmlformats.org/officeDocument/2006/relationships/slide" Target="slides/slide7.xml"/><Relationship Id="rId55" Type="http://schemas.openxmlformats.org/officeDocument/2006/relationships/font" Target="fonts/PTSans-boldItalic.fntdata"/><Relationship Id="rId10" Type="http://schemas.openxmlformats.org/officeDocument/2006/relationships/slide" Target="slides/slide6.xml"/><Relationship Id="rId54" Type="http://schemas.openxmlformats.org/officeDocument/2006/relationships/font" Target="fonts/PTSans-italic.fntdata"/><Relationship Id="rId13" Type="http://schemas.openxmlformats.org/officeDocument/2006/relationships/slide" Target="slides/slide9.xml"/><Relationship Id="rId57" Type="http://schemas.openxmlformats.org/officeDocument/2006/relationships/font" Target="fonts/DMSans-bold.fntdata"/><Relationship Id="rId12" Type="http://schemas.openxmlformats.org/officeDocument/2006/relationships/slide" Target="slides/slide8.xml"/><Relationship Id="rId56" Type="http://schemas.openxmlformats.org/officeDocument/2006/relationships/font" Target="fonts/DMSans-regular.fntdata"/><Relationship Id="rId15" Type="http://schemas.openxmlformats.org/officeDocument/2006/relationships/slide" Target="slides/slide11.xml"/><Relationship Id="rId59" Type="http://schemas.openxmlformats.org/officeDocument/2006/relationships/font" Target="fonts/DMSans-boldItalic.fntdata"/><Relationship Id="rId14" Type="http://schemas.openxmlformats.org/officeDocument/2006/relationships/slide" Target="slides/slide10.xml"/><Relationship Id="rId58" Type="http://schemas.openxmlformats.org/officeDocument/2006/relationships/font" Target="fonts/DM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4bb834403c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4bb834403c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ba329c01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ba329c01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f72ba2fac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f72ba2fac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d5260bdd85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d5260bdd85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54ff9c4cb4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54ff9c4cb4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f72ba2fac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f72ba2fac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f72ba2fac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1f72ba2fac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54dda1946d_6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54dda1946d_6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b30fab8b98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b30fab8b98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b30fab8b98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b30fab8b98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54dda1946d_6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54dda1946d_6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b3b897e96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b3b897e96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d5260bdd85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d5260bdd85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b3b897e9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b3b897e9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54dda1946d_6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54dda1946d_6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54dda1946d_4_2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54dda1946d_4_2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4072739ea5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4072739ea5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54dda1946d_6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54dda1946d_6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baa658af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baa658af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54dda1946d_6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54dda1946d_6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54dda1946d_4_2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54dda1946d_4_2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d5260bdd85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d5260bdd85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4.png"/><Relationship Id="rId6"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1863900" y="893150"/>
            <a:ext cx="5416200" cy="28674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1863900" y="3868150"/>
            <a:ext cx="5416200" cy="382200"/>
          </a:xfrm>
          <a:prstGeom prst="rect">
            <a:avLst/>
          </a:prstGeom>
          <a:solidFill>
            <a:schemeClr val="dk2"/>
          </a:solidFill>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pic>
        <p:nvPicPr>
          <p:cNvPr id="12" name="Google Shape;12;p2"/>
          <p:cNvPicPr preferRelativeResize="0"/>
          <p:nvPr/>
        </p:nvPicPr>
        <p:blipFill>
          <a:blip r:embed="rId2">
            <a:alphaModFix amt="60000"/>
          </a:blip>
          <a:stretch>
            <a:fillRect/>
          </a:stretch>
        </p:blipFill>
        <p:spPr>
          <a:xfrm>
            <a:off x="-1454613" y="4043999"/>
            <a:ext cx="3109275" cy="3076025"/>
          </a:xfrm>
          <a:prstGeom prst="rect">
            <a:avLst/>
          </a:prstGeom>
          <a:noFill/>
          <a:ln>
            <a:noFill/>
          </a:ln>
        </p:spPr>
      </p:pic>
      <p:pic>
        <p:nvPicPr>
          <p:cNvPr id="13" name="Google Shape;13;p2"/>
          <p:cNvPicPr preferRelativeResize="0"/>
          <p:nvPr/>
        </p:nvPicPr>
        <p:blipFill>
          <a:blip r:embed="rId2">
            <a:alphaModFix amt="60000"/>
          </a:blip>
          <a:stretch>
            <a:fillRect/>
          </a:stretch>
        </p:blipFill>
        <p:spPr>
          <a:xfrm>
            <a:off x="7885212" y="-407951"/>
            <a:ext cx="3109275" cy="3076025"/>
          </a:xfrm>
          <a:prstGeom prst="rect">
            <a:avLst/>
          </a:prstGeom>
          <a:noFill/>
          <a:ln>
            <a:noFill/>
          </a:ln>
        </p:spPr>
      </p:pic>
      <p:pic>
        <p:nvPicPr>
          <p:cNvPr id="14" name="Google Shape;14;p2"/>
          <p:cNvPicPr preferRelativeResize="0"/>
          <p:nvPr/>
        </p:nvPicPr>
        <p:blipFill>
          <a:blip r:embed="rId3">
            <a:alphaModFix/>
          </a:blip>
          <a:stretch>
            <a:fillRect/>
          </a:stretch>
        </p:blipFill>
        <p:spPr>
          <a:xfrm rot="-3292157">
            <a:off x="7594664" y="3929292"/>
            <a:ext cx="2052713" cy="1834870"/>
          </a:xfrm>
          <a:prstGeom prst="rect">
            <a:avLst/>
          </a:prstGeom>
          <a:noFill/>
          <a:ln>
            <a:noFill/>
          </a:ln>
        </p:spPr>
      </p:pic>
      <p:pic>
        <p:nvPicPr>
          <p:cNvPr id="15" name="Google Shape;15;p2"/>
          <p:cNvPicPr preferRelativeResize="0"/>
          <p:nvPr/>
        </p:nvPicPr>
        <p:blipFill>
          <a:blip r:embed="rId2">
            <a:alphaModFix/>
          </a:blip>
          <a:stretch>
            <a:fillRect/>
          </a:stretch>
        </p:blipFill>
        <p:spPr>
          <a:xfrm>
            <a:off x="7133901" y="-934060"/>
            <a:ext cx="2307325" cy="2282675"/>
          </a:xfrm>
          <a:prstGeom prst="rect">
            <a:avLst/>
          </a:prstGeom>
          <a:noFill/>
          <a:ln>
            <a:noFill/>
          </a:ln>
        </p:spPr>
      </p:pic>
      <p:pic>
        <p:nvPicPr>
          <p:cNvPr id="16" name="Google Shape;16;p2"/>
          <p:cNvPicPr preferRelativeResize="0"/>
          <p:nvPr/>
        </p:nvPicPr>
        <p:blipFill>
          <a:blip r:embed="rId4">
            <a:alphaModFix/>
          </a:blip>
          <a:stretch>
            <a:fillRect/>
          </a:stretch>
        </p:blipFill>
        <p:spPr>
          <a:xfrm>
            <a:off x="-262857" y="-519533"/>
            <a:ext cx="1457845" cy="1453653"/>
          </a:xfrm>
          <a:prstGeom prst="rect">
            <a:avLst/>
          </a:prstGeom>
          <a:noFill/>
          <a:ln>
            <a:noFill/>
          </a:ln>
        </p:spPr>
      </p:pic>
      <p:pic>
        <p:nvPicPr>
          <p:cNvPr id="17" name="Google Shape;17;p2"/>
          <p:cNvPicPr preferRelativeResize="0"/>
          <p:nvPr/>
        </p:nvPicPr>
        <p:blipFill>
          <a:blip r:embed="rId5">
            <a:alphaModFix/>
          </a:blip>
          <a:stretch>
            <a:fillRect/>
          </a:stretch>
        </p:blipFill>
        <p:spPr>
          <a:xfrm rot="-6424593">
            <a:off x="-714568" y="2442343"/>
            <a:ext cx="1797170" cy="1696627"/>
          </a:xfrm>
          <a:prstGeom prst="rect">
            <a:avLst/>
          </a:prstGeom>
          <a:noFill/>
          <a:ln>
            <a:noFill/>
          </a:ln>
        </p:spPr>
      </p:pic>
      <p:pic>
        <p:nvPicPr>
          <p:cNvPr id="18" name="Google Shape;18;p2"/>
          <p:cNvPicPr preferRelativeResize="0"/>
          <p:nvPr/>
        </p:nvPicPr>
        <p:blipFill>
          <a:blip r:embed="rId2">
            <a:alphaModFix/>
          </a:blip>
          <a:stretch>
            <a:fillRect/>
          </a:stretch>
        </p:blipFill>
        <p:spPr>
          <a:xfrm>
            <a:off x="-269050" y="210263"/>
            <a:ext cx="906125" cy="896450"/>
          </a:xfrm>
          <a:prstGeom prst="rect">
            <a:avLst/>
          </a:prstGeom>
          <a:noFill/>
          <a:ln>
            <a:noFill/>
          </a:ln>
        </p:spPr>
      </p:pic>
      <p:pic>
        <p:nvPicPr>
          <p:cNvPr id="19" name="Google Shape;19;p2"/>
          <p:cNvPicPr preferRelativeResize="0"/>
          <p:nvPr/>
        </p:nvPicPr>
        <p:blipFill>
          <a:blip r:embed="rId2">
            <a:alphaModFix/>
          </a:blip>
          <a:stretch>
            <a:fillRect/>
          </a:stretch>
        </p:blipFill>
        <p:spPr>
          <a:xfrm>
            <a:off x="8384950" y="1348625"/>
            <a:ext cx="363025" cy="359150"/>
          </a:xfrm>
          <a:prstGeom prst="rect">
            <a:avLst/>
          </a:prstGeom>
          <a:noFill/>
          <a:ln>
            <a:noFill/>
          </a:ln>
        </p:spPr>
      </p:pic>
      <p:pic>
        <p:nvPicPr>
          <p:cNvPr id="20" name="Google Shape;20;p2"/>
          <p:cNvPicPr preferRelativeResize="0"/>
          <p:nvPr/>
        </p:nvPicPr>
        <p:blipFill>
          <a:blip r:embed="rId2">
            <a:alphaModFix/>
          </a:blip>
          <a:stretch>
            <a:fillRect/>
          </a:stretch>
        </p:blipFill>
        <p:spPr>
          <a:xfrm>
            <a:off x="173075" y="1106700"/>
            <a:ext cx="585975" cy="579700"/>
          </a:xfrm>
          <a:prstGeom prst="rect">
            <a:avLst/>
          </a:prstGeom>
          <a:noFill/>
          <a:ln>
            <a:noFill/>
          </a:ln>
        </p:spPr>
      </p:pic>
      <p:pic>
        <p:nvPicPr>
          <p:cNvPr id="21" name="Google Shape;21;p2"/>
          <p:cNvPicPr preferRelativeResize="0"/>
          <p:nvPr/>
        </p:nvPicPr>
        <p:blipFill>
          <a:blip r:embed="rId2">
            <a:alphaModFix/>
          </a:blip>
          <a:stretch>
            <a:fillRect/>
          </a:stretch>
        </p:blipFill>
        <p:spPr>
          <a:xfrm rot="6730600">
            <a:off x="8559329" y="1904851"/>
            <a:ext cx="875943" cy="866548"/>
          </a:xfrm>
          <a:prstGeom prst="rect">
            <a:avLst/>
          </a:prstGeom>
          <a:noFill/>
          <a:ln>
            <a:noFill/>
          </a:ln>
        </p:spPr>
      </p:pic>
      <p:pic>
        <p:nvPicPr>
          <p:cNvPr id="22" name="Google Shape;22;p2"/>
          <p:cNvPicPr preferRelativeResize="0"/>
          <p:nvPr/>
        </p:nvPicPr>
        <p:blipFill>
          <a:blip r:embed="rId2">
            <a:alphaModFix/>
          </a:blip>
          <a:stretch>
            <a:fillRect/>
          </a:stretch>
        </p:blipFill>
        <p:spPr>
          <a:xfrm>
            <a:off x="8495225" y="3556475"/>
            <a:ext cx="363025" cy="359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11"/>
          <p:cNvSpPr txBox="1"/>
          <p:nvPr>
            <p:ph hasCustomPrompt="1" type="title"/>
          </p:nvPr>
        </p:nvSpPr>
        <p:spPr>
          <a:xfrm>
            <a:off x="1690625" y="1785038"/>
            <a:ext cx="5762700" cy="11910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1" name="Google Shape;91;p11"/>
          <p:cNvSpPr txBox="1"/>
          <p:nvPr>
            <p:ph idx="1" type="subTitle"/>
          </p:nvPr>
        </p:nvSpPr>
        <p:spPr>
          <a:xfrm>
            <a:off x="1690625" y="2976263"/>
            <a:ext cx="5762700" cy="3822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1600"/>
              <a:buNone/>
              <a:defRPr sz="1600">
                <a:solidFill>
                  <a:schemeClr val="lt1"/>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92" name="Google Shape;92;p11"/>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1"/>
          <p:cNvPicPr preferRelativeResize="0"/>
          <p:nvPr/>
        </p:nvPicPr>
        <p:blipFill>
          <a:blip r:embed="rId2">
            <a:alphaModFix/>
          </a:blip>
          <a:stretch>
            <a:fillRect/>
          </a:stretch>
        </p:blipFill>
        <p:spPr>
          <a:xfrm>
            <a:off x="5510949" y="4219027"/>
            <a:ext cx="2172200" cy="2026325"/>
          </a:xfrm>
          <a:prstGeom prst="rect">
            <a:avLst/>
          </a:prstGeom>
          <a:noFill/>
          <a:ln>
            <a:noFill/>
          </a:ln>
        </p:spPr>
      </p:pic>
      <p:pic>
        <p:nvPicPr>
          <p:cNvPr id="94" name="Google Shape;94;p11"/>
          <p:cNvPicPr preferRelativeResize="0"/>
          <p:nvPr/>
        </p:nvPicPr>
        <p:blipFill rotWithShape="1">
          <a:blip r:embed="rId3">
            <a:alphaModFix amt="60000"/>
          </a:blip>
          <a:srcRect b="9448" l="7998" r="11531" t="10819"/>
          <a:stretch/>
        </p:blipFill>
        <p:spPr>
          <a:xfrm>
            <a:off x="7453313" y="-1103950"/>
            <a:ext cx="2501975" cy="2452575"/>
          </a:xfrm>
          <a:prstGeom prst="rect">
            <a:avLst/>
          </a:prstGeom>
          <a:noFill/>
          <a:ln>
            <a:noFill/>
          </a:ln>
        </p:spPr>
      </p:pic>
      <p:pic>
        <p:nvPicPr>
          <p:cNvPr id="95" name="Google Shape;95;p11"/>
          <p:cNvPicPr preferRelativeResize="0"/>
          <p:nvPr/>
        </p:nvPicPr>
        <p:blipFill>
          <a:blip r:embed="rId4">
            <a:alphaModFix/>
          </a:blip>
          <a:stretch>
            <a:fillRect/>
          </a:stretch>
        </p:blipFill>
        <p:spPr>
          <a:xfrm>
            <a:off x="-492177" y="-528148"/>
            <a:ext cx="1882197" cy="1876775"/>
          </a:xfrm>
          <a:prstGeom prst="rect">
            <a:avLst/>
          </a:prstGeom>
          <a:noFill/>
          <a:ln>
            <a:noFill/>
          </a:ln>
        </p:spPr>
      </p:pic>
      <p:pic>
        <p:nvPicPr>
          <p:cNvPr id="96" name="Google Shape;96;p11"/>
          <p:cNvPicPr preferRelativeResize="0"/>
          <p:nvPr/>
        </p:nvPicPr>
        <p:blipFill>
          <a:blip r:embed="rId3">
            <a:alphaModFix/>
          </a:blip>
          <a:stretch>
            <a:fillRect/>
          </a:stretch>
        </p:blipFill>
        <p:spPr>
          <a:xfrm>
            <a:off x="-149287" y="2901725"/>
            <a:ext cx="906125" cy="8964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97" name="Shape 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98" name="Shape 98"/>
        <p:cNvGrpSpPr/>
        <p:nvPr/>
      </p:nvGrpSpPr>
      <p:grpSpPr>
        <a:xfrm>
          <a:off x="0" y="0"/>
          <a:ext cx="0" cy="0"/>
          <a:chOff x="0" y="0"/>
          <a:chExt cx="0" cy="0"/>
        </a:xfrm>
      </p:grpSpPr>
      <p:sp>
        <p:nvSpPr>
          <p:cNvPr id="99" name="Google Shape;99;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0" name="Google Shape;100;p13"/>
          <p:cNvSpPr txBox="1"/>
          <p:nvPr>
            <p:ph idx="1" type="subTitle"/>
          </p:nvPr>
        </p:nvSpPr>
        <p:spPr>
          <a:xfrm>
            <a:off x="1107375" y="2209192"/>
            <a:ext cx="2443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 name="Google Shape;101;p13"/>
          <p:cNvSpPr txBox="1"/>
          <p:nvPr>
            <p:ph idx="2" type="subTitle"/>
          </p:nvPr>
        </p:nvSpPr>
        <p:spPr>
          <a:xfrm>
            <a:off x="4082000" y="2209192"/>
            <a:ext cx="2443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 name="Google Shape;102;p13"/>
          <p:cNvSpPr txBox="1"/>
          <p:nvPr>
            <p:ph idx="3" type="subTitle"/>
          </p:nvPr>
        </p:nvSpPr>
        <p:spPr>
          <a:xfrm>
            <a:off x="1107375" y="4031300"/>
            <a:ext cx="2443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 name="Google Shape;103;p13"/>
          <p:cNvSpPr txBox="1"/>
          <p:nvPr>
            <p:ph idx="4" type="subTitle"/>
          </p:nvPr>
        </p:nvSpPr>
        <p:spPr>
          <a:xfrm>
            <a:off x="4082000" y="4031300"/>
            <a:ext cx="2443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4" name="Google Shape;104;p13"/>
          <p:cNvSpPr txBox="1"/>
          <p:nvPr>
            <p:ph hasCustomPrompt="1" idx="5" type="title"/>
          </p:nvPr>
        </p:nvSpPr>
        <p:spPr>
          <a:xfrm>
            <a:off x="1107375" y="1206925"/>
            <a:ext cx="778800" cy="572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p:nvPr>
            <p:ph hasCustomPrompt="1" idx="6" type="title"/>
          </p:nvPr>
        </p:nvSpPr>
        <p:spPr>
          <a:xfrm>
            <a:off x="1107375" y="3028451"/>
            <a:ext cx="778800" cy="572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p:nvPr>
            <p:ph hasCustomPrompt="1" idx="7" type="title"/>
          </p:nvPr>
        </p:nvSpPr>
        <p:spPr>
          <a:xfrm>
            <a:off x="4082001" y="1206925"/>
            <a:ext cx="778800" cy="572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7" name="Google Shape;107;p13"/>
          <p:cNvSpPr txBox="1"/>
          <p:nvPr>
            <p:ph hasCustomPrompt="1" idx="8" type="title"/>
          </p:nvPr>
        </p:nvSpPr>
        <p:spPr>
          <a:xfrm>
            <a:off x="4082001" y="3028451"/>
            <a:ext cx="778800" cy="5727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p:nvPr>
            <p:ph idx="9" type="subTitle"/>
          </p:nvPr>
        </p:nvSpPr>
        <p:spPr>
          <a:xfrm>
            <a:off x="1107375" y="1801111"/>
            <a:ext cx="2443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9" name="Google Shape;109;p13"/>
          <p:cNvSpPr txBox="1"/>
          <p:nvPr>
            <p:ph idx="13" type="subTitle"/>
          </p:nvPr>
        </p:nvSpPr>
        <p:spPr>
          <a:xfrm>
            <a:off x="4082000" y="1801111"/>
            <a:ext cx="2443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0" name="Google Shape;110;p13"/>
          <p:cNvSpPr txBox="1"/>
          <p:nvPr>
            <p:ph idx="14" type="subTitle"/>
          </p:nvPr>
        </p:nvSpPr>
        <p:spPr>
          <a:xfrm>
            <a:off x="1107375" y="3622700"/>
            <a:ext cx="2443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1" name="Google Shape;111;p13"/>
          <p:cNvSpPr txBox="1"/>
          <p:nvPr>
            <p:ph idx="15" type="subTitle"/>
          </p:nvPr>
        </p:nvSpPr>
        <p:spPr>
          <a:xfrm>
            <a:off x="4082000" y="3622700"/>
            <a:ext cx="2443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2" name="Google Shape;112;p13"/>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3"/>
          <p:cNvPicPr preferRelativeResize="0"/>
          <p:nvPr/>
        </p:nvPicPr>
        <p:blipFill>
          <a:blip r:embed="rId2">
            <a:alphaModFix amt="60000"/>
          </a:blip>
          <a:stretch>
            <a:fillRect/>
          </a:stretch>
        </p:blipFill>
        <p:spPr>
          <a:xfrm>
            <a:off x="-1590923" y="3389275"/>
            <a:ext cx="2545025" cy="2517800"/>
          </a:xfrm>
          <a:prstGeom prst="rect">
            <a:avLst/>
          </a:prstGeom>
          <a:noFill/>
          <a:ln>
            <a:noFill/>
          </a:ln>
        </p:spPr>
      </p:pic>
      <p:pic>
        <p:nvPicPr>
          <p:cNvPr id="114" name="Google Shape;114;p13"/>
          <p:cNvPicPr preferRelativeResize="0"/>
          <p:nvPr/>
        </p:nvPicPr>
        <p:blipFill>
          <a:blip r:embed="rId3">
            <a:alphaModFix/>
          </a:blip>
          <a:stretch>
            <a:fillRect/>
          </a:stretch>
        </p:blipFill>
        <p:spPr>
          <a:xfrm rot="-6424593">
            <a:off x="8141320" y="-116932"/>
            <a:ext cx="1797170" cy="1696627"/>
          </a:xfrm>
          <a:prstGeom prst="rect">
            <a:avLst/>
          </a:prstGeom>
          <a:noFill/>
          <a:ln>
            <a:noFill/>
          </a:ln>
        </p:spPr>
      </p:pic>
      <p:pic>
        <p:nvPicPr>
          <p:cNvPr id="115" name="Google Shape;115;p13"/>
          <p:cNvPicPr preferRelativeResize="0"/>
          <p:nvPr/>
        </p:nvPicPr>
        <p:blipFill>
          <a:blip r:embed="rId2">
            <a:alphaModFix/>
          </a:blip>
          <a:stretch>
            <a:fillRect/>
          </a:stretch>
        </p:blipFill>
        <p:spPr>
          <a:xfrm>
            <a:off x="8296383" y="2571751"/>
            <a:ext cx="1347068" cy="1332650"/>
          </a:xfrm>
          <a:prstGeom prst="rect">
            <a:avLst/>
          </a:prstGeom>
          <a:noFill/>
          <a:ln>
            <a:noFill/>
          </a:ln>
        </p:spPr>
      </p:pic>
      <p:pic>
        <p:nvPicPr>
          <p:cNvPr id="116" name="Google Shape;116;p13"/>
          <p:cNvPicPr preferRelativeResize="0"/>
          <p:nvPr/>
        </p:nvPicPr>
        <p:blipFill>
          <a:blip r:embed="rId2">
            <a:alphaModFix/>
          </a:blip>
          <a:stretch>
            <a:fillRect/>
          </a:stretch>
        </p:blipFill>
        <p:spPr>
          <a:xfrm rot="6730607">
            <a:off x="8190465" y="2739324"/>
            <a:ext cx="753111" cy="74503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17" name="Shape 117"/>
        <p:cNvGrpSpPr/>
        <p:nvPr/>
      </p:nvGrpSpPr>
      <p:grpSpPr>
        <a:xfrm>
          <a:off x="0" y="0"/>
          <a:ext cx="0" cy="0"/>
          <a:chOff x="0" y="0"/>
          <a:chExt cx="0" cy="0"/>
        </a:xfrm>
      </p:grpSpPr>
      <p:sp>
        <p:nvSpPr>
          <p:cNvPr id="118" name="Google Shape;118;p14"/>
          <p:cNvSpPr txBox="1"/>
          <p:nvPr>
            <p:ph type="title"/>
          </p:nvPr>
        </p:nvSpPr>
        <p:spPr>
          <a:xfrm>
            <a:off x="713225" y="3597946"/>
            <a:ext cx="4738800" cy="521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100">
                <a:solidFill>
                  <a:schemeClr val="dk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9" name="Google Shape;119;p14"/>
          <p:cNvSpPr txBox="1"/>
          <p:nvPr>
            <p:ph idx="1" type="subTitle"/>
          </p:nvPr>
        </p:nvSpPr>
        <p:spPr>
          <a:xfrm>
            <a:off x="713225" y="837938"/>
            <a:ext cx="4738800" cy="2836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120" name="Google Shape;120;p14"/>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4"/>
          <p:cNvPicPr preferRelativeResize="0"/>
          <p:nvPr/>
        </p:nvPicPr>
        <p:blipFill>
          <a:blip r:embed="rId2">
            <a:alphaModFix/>
          </a:blip>
          <a:stretch>
            <a:fillRect/>
          </a:stretch>
        </p:blipFill>
        <p:spPr>
          <a:xfrm rot="-6424593">
            <a:off x="8188370" y="3755693"/>
            <a:ext cx="1797170" cy="1696627"/>
          </a:xfrm>
          <a:prstGeom prst="rect">
            <a:avLst/>
          </a:prstGeom>
          <a:noFill/>
          <a:ln>
            <a:noFill/>
          </a:ln>
        </p:spPr>
      </p:pic>
      <p:pic>
        <p:nvPicPr>
          <p:cNvPr id="122" name="Google Shape;122;p14"/>
          <p:cNvPicPr preferRelativeResize="0"/>
          <p:nvPr/>
        </p:nvPicPr>
        <p:blipFill>
          <a:blip r:embed="rId3">
            <a:alphaModFix/>
          </a:blip>
          <a:stretch>
            <a:fillRect/>
          </a:stretch>
        </p:blipFill>
        <p:spPr>
          <a:xfrm>
            <a:off x="8137800" y="3784475"/>
            <a:ext cx="906125" cy="896450"/>
          </a:xfrm>
          <a:prstGeom prst="rect">
            <a:avLst/>
          </a:prstGeom>
          <a:noFill/>
          <a:ln>
            <a:noFill/>
          </a:ln>
        </p:spPr>
      </p:pic>
      <p:pic>
        <p:nvPicPr>
          <p:cNvPr id="123" name="Google Shape;123;p14"/>
          <p:cNvPicPr preferRelativeResize="0"/>
          <p:nvPr/>
        </p:nvPicPr>
        <p:blipFill>
          <a:blip r:embed="rId3">
            <a:alphaModFix/>
          </a:blip>
          <a:stretch>
            <a:fillRect/>
          </a:stretch>
        </p:blipFill>
        <p:spPr>
          <a:xfrm>
            <a:off x="8137800" y="3529300"/>
            <a:ext cx="585975" cy="579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24" name="Shape 124"/>
        <p:cNvGrpSpPr/>
        <p:nvPr/>
      </p:nvGrpSpPr>
      <p:grpSpPr>
        <a:xfrm>
          <a:off x="0" y="0"/>
          <a:ext cx="0" cy="0"/>
          <a:chOff x="0" y="0"/>
          <a:chExt cx="0" cy="0"/>
        </a:xfrm>
      </p:grpSpPr>
      <p:sp>
        <p:nvSpPr>
          <p:cNvPr id="125" name="Google Shape;125;p15"/>
          <p:cNvSpPr txBox="1"/>
          <p:nvPr>
            <p:ph type="title"/>
          </p:nvPr>
        </p:nvSpPr>
        <p:spPr>
          <a:xfrm>
            <a:off x="2297075" y="2290123"/>
            <a:ext cx="4549800" cy="915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6" name="Google Shape;126;p15"/>
          <p:cNvSpPr txBox="1"/>
          <p:nvPr>
            <p:ph hasCustomPrompt="1" idx="2" type="title"/>
          </p:nvPr>
        </p:nvSpPr>
        <p:spPr>
          <a:xfrm>
            <a:off x="3745925" y="1479106"/>
            <a:ext cx="1652100" cy="915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27" name="Google Shape;127;p15"/>
          <p:cNvSpPr txBox="1"/>
          <p:nvPr>
            <p:ph idx="1" type="subTitle"/>
          </p:nvPr>
        </p:nvSpPr>
        <p:spPr>
          <a:xfrm>
            <a:off x="2297075" y="3289394"/>
            <a:ext cx="4549800" cy="375000"/>
          </a:xfrm>
          <a:prstGeom prst="rect">
            <a:avLst/>
          </a:prstGeom>
          <a:solidFill>
            <a:schemeClr val="dk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8" name="Google Shape;128;p15"/>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129" name="Shape 129"/>
        <p:cNvGrpSpPr/>
        <p:nvPr/>
      </p:nvGrpSpPr>
      <p:grpSpPr>
        <a:xfrm>
          <a:off x="0" y="0"/>
          <a:ext cx="0" cy="0"/>
          <a:chOff x="0" y="0"/>
          <a:chExt cx="0" cy="0"/>
        </a:xfrm>
      </p:grpSpPr>
      <p:sp>
        <p:nvSpPr>
          <p:cNvPr id="130" name="Google Shape;130;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1" name="Google Shape;131;p16"/>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16"/>
          <p:cNvPicPr preferRelativeResize="0"/>
          <p:nvPr/>
        </p:nvPicPr>
        <p:blipFill>
          <a:blip r:embed="rId2">
            <a:alphaModFix/>
          </a:blip>
          <a:stretch>
            <a:fillRect/>
          </a:stretch>
        </p:blipFill>
        <p:spPr>
          <a:xfrm rot="1846061">
            <a:off x="-495295" y="3807275"/>
            <a:ext cx="1767847" cy="1876763"/>
          </a:xfrm>
          <a:prstGeom prst="rect">
            <a:avLst/>
          </a:prstGeom>
          <a:noFill/>
          <a:ln>
            <a:noFill/>
          </a:ln>
        </p:spPr>
      </p:pic>
      <p:pic>
        <p:nvPicPr>
          <p:cNvPr id="133" name="Google Shape;133;p16"/>
          <p:cNvPicPr preferRelativeResize="0"/>
          <p:nvPr/>
        </p:nvPicPr>
        <p:blipFill>
          <a:blip r:embed="rId3">
            <a:alphaModFix amt="60000"/>
          </a:blip>
          <a:stretch>
            <a:fillRect/>
          </a:stretch>
        </p:blipFill>
        <p:spPr>
          <a:xfrm>
            <a:off x="8100587" y="3130024"/>
            <a:ext cx="3109275" cy="3076025"/>
          </a:xfrm>
          <a:prstGeom prst="rect">
            <a:avLst/>
          </a:prstGeom>
          <a:noFill/>
          <a:ln>
            <a:noFill/>
          </a:ln>
        </p:spPr>
      </p:pic>
      <p:pic>
        <p:nvPicPr>
          <p:cNvPr id="134" name="Google Shape;134;p16"/>
          <p:cNvPicPr preferRelativeResize="0"/>
          <p:nvPr/>
        </p:nvPicPr>
        <p:blipFill>
          <a:blip r:embed="rId4">
            <a:alphaModFix/>
          </a:blip>
          <a:stretch>
            <a:fillRect/>
          </a:stretch>
        </p:blipFill>
        <p:spPr>
          <a:xfrm rot="3934053">
            <a:off x="8127056" y="-437783"/>
            <a:ext cx="1457845" cy="1453653"/>
          </a:xfrm>
          <a:prstGeom prst="rect">
            <a:avLst/>
          </a:prstGeom>
          <a:noFill/>
          <a:ln>
            <a:noFill/>
          </a:ln>
        </p:spPr>
      </p:pic>
      <p:pic>
        <p:nvPicPr>
          <p:cNvPr id="135" name="Google Shape;135;p16"/>
          <p:cNvPicPr preferRelativeResize="0"/>
          <p:nvPr/>
        </p:nvPicPr>
        <p:blipFill>
          <a:blip r:embed="rId3">
            <a:alphaModFix/>
          </a:blip>
          <a:stretch>
            <a:fillRect/>
          </a:stretch>
        </p:blipFill>
        <p:spPr>
          <a:xfrm rot="6730600">
            <a:off x="8559329" y="3265864"/>
            <a:ext cx="875943" cy="866548"/>
          </a:xfrm>
          <a:prstGeom prst="rect">
            <a:avLst/>
          </a:prstGeom>
          <a:noFill/>
          <a:ln>
            <a:noFill/>
          </a:ln>
        </p:spPr>
      </p:pic>
      <p:pic>
        <p:nvPicPr>
          <p:cNvPr id="136" name="Google Shape;136;p16"/>
          <p:cNvPicPr preferRelativeResize="0"/>
          <p:nvPr/>
        </p:nvPicPr>
        <p:blipFill>
          <a:blip r:embed="rId3">
            <a:alphaModFix/>
          </a:blip>
          <a:stretch>
            <a:fillRect/>
          </a:stretch>
        </p:blipFill>
        <p:spPr>
          <a:xfrm rot="-62">
            <a:off x="-322596" y="2571764"/>
            <a:ext cx="875943" cy="8665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_1">
    <p:spTree>
      <p:nvGrpSpPr>
        <p:cNvPr id="137" name="Shape 137"/>
        <p:cNvGrpSpPr/>
        <p:nvPr/>
      </p:nvGrpSpPr>
      <p:grpSpPr>
        <a:xfrm>
          <a:off x="0" y="0"/>
          <a:ext cx="0" cy="0"/>
          <a:chOff x="0" y="0"/>
          <a:chExt cx="0" cy="0"/>
        </a:xfrm>
      </p:grpSpPr>
      <p:sp>
        <p:nvSpPr>
          <p:cNvPr id="138" name="Google Shape;138;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 name="Google Shape;139;p17"/>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17"/>
          <p:cNvPicPr preferRelativeResize="0"/>
          <p:nvPr/>
        </p:nvPicPr>
        <p:blipFill>
          <a:blip r:embed="rId2">
            <a:alphaModFix/>
          </a:blip>
          <a:stretch>
            <a:fillRect/>
          </a:stretch>
        </p:blipFill>
        <p:spPr>
          <a:xfrm rot="2178807">
            <a:off x="8478332" y="3828998"/>
            <a:ext cx="1566764" cy="1550005"/>
          </a:xfrm>
          <a:prstGeom prst="rect">
            <a:avLst/>
          </a:prstGeom>
          <a:noFill/>
          <a:ln>
            <a:noFill/>
          </a:ln>
        </p:spPr>
      </p:pic>
      <p:pic>
        <p:nvPicPr>
          <p:cNvPr id="141" name="Google Shape;141;p17"/>
          <p:cNvPicPr preferRelativeResize="0"/>
          <p:nvPr/>
        </p:nvPicPr>
        <p:blipFill rotWithShape="1">
          <a:blip r:embed="rId2">
            <a:alphaModFix amt="60000"/>
          </a:blip>
          <a:srcRect b="0" l="0" r="11300" t="7544"/>
          <a:stretch/>
        </p:blipFill>
        <p:spPr>
          <a:xfrm>
            <a:off x="-2044774" y="3410351"/>
            <a:ext cx="2758000" cy="2844025"/>
          </a:xfrm>
          <a:prstGeom prst="rect">
            <a:avLst/>
          </a:prstGeom>
          <a:noFill/>
          <a:ln>
            <a:noFill/>
          </a:ln>
        </p:spPr>
      </p:pic>
      <p:pic>
        <p:nvPicPr>
          <p:cNvPr id="142" name="Google Shape;142;p17"/>
          <p:cNvPicPr preferRelativeResize="0"/>
          <p:nvPr/>
        </p:nvPicPr>
        <p:blipFill>
          <a:blip r:embed="rId3">
            <a:alphaModFix/>
          </a:blip>
          <a:stretch>
            <a:fillRect/>
          </a:stretch>
        </p:blipFill>
        <p:spPr>
          <a:xfrm rot="-6424593">
            <a:off x="8174295" y="-308807"/>
            <a:ext cx="1797170" cy="1696627"/>
          </a:xfrm>
          <a:prstGeom prst="rect">
            <a:avLst/>
          </a:prstGeom>
          <a:noFill/>
          <a:ln>
            <a:noFill/>
          </a:ln>
        </p:spPr>
      </p:pic>
      <p:pic>
        <p:nvPicPr>
          <p:cNvPr id="143" name="Google Shape;143;p17"/>
          <p:cNvPicPr preferRelativeResize="0"/>
          <p:nvPr/>
        </p:nvPicPr>
        <p:blipFill>
          <a:blip r:embed="rId2">
            <a:alphaModFix/>
          </a:blip>
          <a:stretch>
            <a:fillRect/>
          </a:stretch>
        </p:blipFill>
        <p:spPr>
          <a:xfrm rot="8909405">
            <a:off x="8333397" y="3575363"/>
            <a:ext cx="875942" cy="866548"/>
          </a:xfrm>
          <a:prstGeom prst="rect">
            <a:avLst/>
          </a:prstGeom>
          <a:noFill/>
          <a:ln>
            <a:noFill/>
          </a:ln>
        </p:spPr>
      </p:pic>
      <p:pic>
        <p:nvPicPr>
          <p:cNvPr id="144" name="Google Shape;144;p17"/>
          <p:cNvPicPr preferRelativeResize="0"/>
          <p:nvPr/>
        </p:nvPicPr>
        <p:blipFill>
          <a:blip r:embed="rId4">
            <a:alphaModFix/>
          </a:blip>
          <a:stretch>
            <a:fillRect/>
          </a:stretch>
        </p:blipFill>
        <p:spPr>
          <a:xfrm rot="800471">
            <a:off x="-232295" y="4122693"/>
            <a:ext cx="1336958" cy="1419342"/>
          </a:xfrm>
          <a:prstGeom prst="rect">
            <a:avLst/>
          </a:prstGeom>
          <a:noFill/>
          <a:ln>
            <a:noFill/>
          </a:ln>
        </p:spPr>
      </p:pic>
      <p:pic>
        <p:nvPicPr>
          <p:cNvPr id="145" name="Google Shape;145;p17"/>
          <p:cNvPicPr preferRelativeResize="0"/>
          <p:nvPr/>
        </p:nvPicPr>
        <p:blipFill>
          <a:blip r:embed="rId2">
            <a:alphaModFix/>
          </a:blip>
          <a:stretch>
            <a:fillRect/>
          </a:stretch>
        </p:blipFill>
        <p:spPr>
          <a:xfrm rot="8909405">
            <a:off x="-317803" y="1365163"/>
            <a:ext cx="875942" cy="86654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46" name="Shape 146"/>
        <p:cNvGrpSpPr/>
        <p:nvPr/>
      </p:nvGrpSpPr>
      <p:grpSpPr>
        <a:xfrm>
          <a:off x="0" y="0"/>
          <a:ext cx="0" cy="0"/>
          <a:chOff x="0" y="0"/>
          <a:chExt cx="0" cy="0"/>
        </a:xfrm>
      </p:grpSpPr>
      <p:sp>
        <p:nvSpPr>
          <p:cNvPr id="147" name="Google Shape;147;p18"/>
          <p:cNvSpPr txBox="1"/>
          <p:nvPr>
            <p:ph type="title"/>
          </p:nvPr>
        </p:nvSpPr>
        <p:spPr>
          <a:xfrm>
            <a:off x="720000" y="1204313"/>
            <a:ext cx="3519600" cy="1618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8" name="Google Shape;148;p18"/>
          <p:cNvSpPr txBox="1"/>
          <p:nvPr>
            <p:ph idx="1" type="subTitle"/>
          </p:nvPr>
        </p:nvSpPr>
        <p:spPr>
          <a:xfrm>
            <a:off x="720000" y="2794193"/>
            <a:ext cx="3519600" cy="1116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 name="Google Shape;149;p18"/>
          <p:cNvSpPr/>
          <p:nvPr>
            <p:ph idx="2" type="pic"/>
          </p:nvPr>
        </p:nvSpPr>
        <p:spPr>
          <a:xfrm>
            <a:off x="4571975" y="533875"/>
            <a:ext cx="3858900" cy="4075800"/>
          </a:xfrm>
          <a:prstGeom prst="rect">
            <a:avLst/>
          </a:prstGeom>
          <a:noFill/>
          <a:ln>
            <a:noFill/>
          </a:ln>
        </p:spPr>
      </p:sp>
      <p:sp>
        <p:nvSpPr>
          <p:cNvPr id="150" name="Google Shape;150;p18"/>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18"/>
          <p:cNvPicPr preferRelativeResize="0"/>
          <p:nvPr/>
        </p:nvPicPr>
        <p:blipFill>
          <a:blip r:embed="rId2">
            <a:alphaModFix/>
          </a:blip>
          <a:stretch>
            <a:fillRect/>
          </a:stretch>
        </p:blipFill>
        <p:spPr>
          <a:xfrm>
            <a:off x="3005204" y="-602471"/>
            <a:ext cx="1566765" cy="1550005"/>
          </a:xfrm>
          <a:prstGeom prst="rect">
            <a:avLst/>
          </a:prstGeom>
          <a:noFill/>
          <a:ln>
            <a:noFill/>
          </a:ln>
        </p:spPr>
      </p:pic>
      <p:pic>
        <p:nvPicPr>
          <p:cNvPr id="152" name="Google Shape;152;p18"/>
          <p:cNvPicPr preferRelativeResize="0"/>
          <p:nvPr/>
        </p:nvPicPr>
        <p:blipFill>
          <a:blip r:embed="rId3">
            <a:alphaModFix/>
          </a:blip>
          <a:stretch>
            <a:fillRect/>
          </a:stretch>
        </p:blipFill>
        <p:spPr>
          <a:xfrm>
            <a:off x="-166632" y="3755680"/>
            <a:ext cx="1797171" cy="1696627"/>
          </a:xfrm>
          <a:prstGeom prst="rect">
            <a:avLst/>
          </a:prstGeom>
          <a:noFill/>
          <a:ln>
            <a:noFill/>
          </a:ln>
        </p:spPr>
      </p:pic>
      <p:pic>
        <p:nvPicPr>
          <p:cNvPr id="153" name="Google Shape;153;p18"/>
          <p:cNvPicPr preferRelativeResize="0"/>
          <p:nvPr/>
        </p:nvPicPr>
        <p:blipFill>
          <a:blip r:embed="rId2">
            <a:alphaModFix/>
          </a:blip>
          <a:stretch>
            <a:fillRect/>
          </a:stretch>
        </p:blipFill>
        <p:spPr>
          <a:xfrm rot="6730600">
            <a:off x="2907954" y="-39749"/>
            <a:ext cx="875943" cy="86654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54" name="Shape 154"/>
        <p:cNvGrpSpPr/>
        <p:nvPr/>
      </p:nvGrpSpPr>
      <p:grpSpPr>
        <a:xfrm>
          <a:off x="0" y="0"/>
          <a:ext cx="0" cy="0"/>
          <a:chOff x="0" y="0"/>
          <a:chExt cx="0" cy="0"/>
        </a:xfrm>
      </p:grpSpPr>
      <p:sp>
        <p:nvSpPr>
          <p:cNvPr id="155" name="Google Shape;155;p19"/>
          <p:cNvSpPr txBox="1"/>
          <p:nvPr>
            <p:ph type="title"/>
          </p:nvPr>
        </p:nvSpPr>
        <p:spPr>
          <a:xfrm>
            <a:off x="818300" y="1637550"/>
            <a:ext cx="37995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6" name="Google Shape;156;p19"/>
          <p:cNvSpPr txBox="1"/>
          <p:nvPr>
            <p:ph idx="1" type="subTitle"/>
          </p:nvPr>
        </p:nvSpPr>
        <p:spPr>
          <a:xfrm>
            <a:off x="818300" y="2672055"/>
            <a:ext cx="3799500" cy="805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7" name="Google Shape;157;p19"/>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19"/>
          <p:cNvPicPr preferRelativeResize="0"/>
          <p:nvPr/>
        </p:nvPicPr>
        <p:blipFill>
          <a:blip r:embed="rId2">
            <a:alphaModFix/>
          </a:blip>
          <a:stretch>
            <a:fillRect/>
          </a:stretch>
        </p:blipFill>
        <p:spPr>
          <a:xfrm>
            <a:off x="-768436" y="3819892"/>
            <a:ext cx="2052713" cy="1834871"/>
          </a:xfrm>
          <a:prstGeom prst="rect">
            <a:avLst/>
          </a:prstGeom>
          <a:noFill/>
          <a:ln>
            <a:noFill/>
          </a:ln>
        </p:spPr>
      </p:pic>
      <p:pic>
        <p:nvPicPr>
          <p:cNvPr id="159" name="Google Shape;159;p19"/>
          <p:cNvPicPr preferRelativeResize="0"/>
          <p:nvPr/>
        </p:nvPicPr>
        <p:blipFill>
          <a:blip r:embed="rId3">
            <a:alphaModFix/>
          </a:blip>
          <a:stretch>
            <a:fillRect/>
          </a:stretch>
        </p:blipFill>
        <p:spPr>
          <a:xfrm>
            <a:off x="8008704" y="4104754"/>
            <a:ext cx="1566765" cy="1550005"/>
          </a:xfrm>
          <a:prstGeom prst="rect">
            <a:avLst/>
          </a:prstGeom>
          <a:noFill/>
          <a:ln>
            <a:noFill/>
          </a:ln>
        </p:spPr>
      </p:pic>
      <p:pic>
        <p:nvPicPr>
          <p:cNvPr id="160" name="Google Shape;160;p19"/>
          <p:cNvPicPr preferRelativeResize="0"/>
          <p:nvPr/>
        </p:nvPicPr>
        <p:blipFill>
          <a:blip r:embed="rId4">
            <a:alphaModFix/>
          </a:blip>
          <a:stretch>
            <a:fillRect/>
          </a:stretch>
        </p:blipFill>
        <p:spPr>
          <a:xfrm rot="-6424593">
            <a:off x="7875082" y="-485282"/>
            <a:ext cx="1797170" cy="1696627"/>
          </a:xfrm>
          <a:prstGeom prst="rect">
            <a:avLst/>
          </a:prstGeom>
          <a:noFill/>
          <a:ln>
            <a:noFill/>
          </a:ln>
        </p:spPr>
      </p:pic>
      <p:pic>
        <p:nvPicPr>
          <p:cNvPr id="161" name="Google Shape;161;p19"/>
          <p:cNvPicPr preferRelativeResize="0"/>
          <p:nvPr/>
        </p:nvPicPr>
        <p:blipFill>
          <a:blip r:embed="rId3">
            <a:alphaModFix/>
          </a:blip>
          <a:stretch>
            <a:fillRect/>
          </a:stretch>
        </p:blipFill>
        <p:spPr>
          <a:xfrm rot="6730600">
            <a:off x="7941741" y="4240601"/>
            <a:ext cx="875943" cy="86654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62" name="Shape 162"/>
        <p:cNvGrpSpPr/>
        <p:nvPr/>
      </p:nvGrpSpPr>
      <p:grpSpPr>
        <a:xfrm>
          <a:off x="0" y="0"/>
          <a:ext cx="0" cy="0"/>
          <a:chOff x="0" y="0"/>
          <a:chExt cx="0" cy="0"/>
        </a:xfrm>
      </p:grpSpPr>
      <p:sp>
        <p:nvSpPr>
          <p:cNvPr id="163" name="Google Shape;163;p20"/>
          <p:cNvSpPr txBox="1"/>
          <p:nvPr>
            <p:ph type="title"/>
          </p:nvPr>
        </p:nvSpPr>
        <p:spPr>
          <a:xfrm>
            <a:off x="4649900" y="1800525"/>
            <a:ext cx="3780600" cy="639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4" name="Google Shape;164;p20"/>
          <p:cNvSpPr txBox="1"/>
          <p:nvPr>
            <p:ph idx="1" type="subTitle"/>
          </p:nvPr>
        </p:nvSpPr>
        <p:spPr>
          <a:xfrm>
            <a:off x="4650075" y="2411305"/>
            <a:ext cx="3780600" cy="903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 name="Google Shape;165;p20"/>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20"/>
          <p:cNvPicPr preferRelativeResize="0"/>
          <p:nvPr/>
        </p:nvPicPr>
        <p:blipFill>
          <a:blip r:embed="rId2">
            <a:alphaModFix/>
          </a:blip>
          <a:stretch>
            <a:fillRect/>
          </a:stretch>
        </p:blipFill>
        <p:spPr>
          <a:xfrm flipH="1" rot="10800000">
            <a:off x="5964" y="-508308"/>
            <a:ext cx="2052713" cy="1834871"/>
          </a:xfrm>
          <a:prstGeom prst="rect">
            <a:avLst/>
          </a:prstGeom>
          <a:noFill/>
          <a:ln>
            <a:noFill/>
          </a:ln>
        </p:spPr>
      </p:pic>
      <p:pic>
        <p:nvPicPr>
          <p:cNvPr id="167" name="Google Shape;167;p20"/>
          <p:cNvPicPr preferRelativeResize="0"/>
          <p:nvPr/>
        </p:nvPicPr>
        <p:blipFill>
          <a:blip r:embed="rId3">
            <a:alphaModFix/>
          </a:blip>
          <a:stretch>
            <a:fillRect/>
          </a:stretch>
        </p:blipFill>
        <p:spPr>
          <a:xfrm rot="-1855928">
            <a:off x="6827462" y="-527916"/>
            <a:ext cx="1566765" cy="1550004"/>
          </a:xfrm>
          <a:prstGeom prst="rect">
            <a:avLst/>
          </a:prstGeom>
          <a:noFill/>
          <a:ln>
            <a:noFill/>
          </a:ln>
        </p:spPr>
      </p:pic>
      <p:pic>
        <p:nvPicPr>
          <p:cNvPr id="168" name="Google Shape;168;p20"/>
          <p:cNvPicPr preferRelativeResize="0"/>
          <p:nvPr/>
        </p:nvPicPr>
        <p:blipFill>
          <a:blip r:embed="rId3">
            <a:alphaModFix/>
          </a:blip>
          <a:stretch>
            <a:fillRect/>
          </a:stretch>
        </p:blipFill>
        <p:spPr>
          <a:xfrm rot="4874673">
            <a:off x="6636398" y="-279185"/>
            <a:ext cx="875943" cy="8665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
          <p:cNvSpPr txBox="1"/>
          <p:nvPr>
            <p:ph type="title"/>
          </p:nvPr>
        </p:nvSpPr>
        <p:spPr>
          <a:xfrm>
            <a:off x="713225" y="2321517"/>
            <a:ext cx="4368600" cy="885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hasCustomPrompt="1" idx="2" type="title"/>
          </p:nvPr>
        </p:nvSpPr>
        <p:spPr>
          <a:xfrm>
            <a:off x="713225" y="1463958"/>
            <a:ext cx="1652100" cy="10470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6" name="Google Shape;26;p3"/>
          <p:cNvSpPr txBox="1"/>
          <p:nvPr>
            <p:ph idx="1" type="subTitle"/>
          </p:nvPr>
        </p:nvSpPr>
        <p:spPr>
          <a:xfrm>
            <a:off x="713225" y="3304538"/>
            <a:ext cx="4368600" cy="375000"/>
          </a:xfrm>
          <a:prstGeom prst="rect">
            <a:avLst/>
          </a:prstGeom>
          <a:solidFill>
            <a:schemeClr val="dk2"/>
          </a:solidFill>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 name="Google Shape;27;p3"/>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 name="Google Shape;28;p3"/>
          <p:cNvPicPr preferRelativeResize="0"/>
          <p:nvPr/>
        </p:nvPicPr>
        <p:blipFill>
          <a:blip r:embed="rId2">
            <a:alphaModFix/>
          </a:blip>
          <a:stretch>
            <a:fillRect/>
          </a:stretch>
        </p:blipFill>
        <p:spPr>
          <a:xfrm rot="-1975053">
            <a:off x="7466801" y="3838967"/>
            <a:ext cx="2052713" cy="1834871"/>
          </a:xfrm>
          <a:prstGeom prst="rect">
            <a:avLst/>
          </a:prstGeom>
          <a:noFill/>
          <a:ln>
            <a:noFill/>
          </a:ln>
        </p:spPr>
      </p:pic>
      <p:pic>
        <p:nvPicPr>
          <p:cNvPr id="29" name="Google Shape;29;p3"/>
          <p:cNvPicPr preferRelativeResize="0"/>
          <p:nvPr/>
        </p:nvPicPr>
        <p:blipFill>
          <a:blip r:embed="rId3">
            <a:alphaModFix amt="60000"/>
          </a:blip>
          <a:stretch>
            <a:fillRect/>
          </a:stretch>
        </p:blipFill>
        <p:spPr>
          <a:xfrm>
            <a:off x="7129037" y="-998513"/>
            <a:ext cx="3109275" cy="3076025"/>
          </a:xfrm>
          <a:prstGeom prst="rect">
            <a:avLst/>
          </a:prstGeom>
          <a:noFill/>
          <a:ln>
            <a:noFill/>
          </a:ln>
        </p:spPr>
      </p:pic>
      <p:pic>
        <p:nvPicPr>
          <p:cNvPr id="30" name="Google Shape;30;p3"/>
          <p:cNvPicPr preferRelativeResize="0"/>
          <p:nvPr/>
        </p:nvPicPr>
        <p:blipFill>
          <a:blip r:embed="rId4">
            <a:alphaModFix/>
          </a:blip>
          <a:stretch>
            <a:fillRect/>
          </a:stretch>
        </p:blipFill>
        <p:spPr>
          <a:xfrm rot="-6424593">
            <a:off x="-654080" y="-524544"/>
            <a:ext cx="1797170" cy="1696627"/>
          </a:xfrm>
          <a:prstGeom prst="rect">
            <a:avLst/>
          </a:prstGeom>
          <a:noFill/>
          <a:ln>
            <a:noFill/>
          </a:ln>
        </p:spPr>
      </p:pic>
      <p:pic>
        <p:nvPicPr>
          <p:cNvPr id="31" name="Google Shape;31;p3"/>
          <p:cNvPicPr preferRelativeResize="0"/>
          <p:nvPr/>
        </p:nvPicPr>
        <p:blipFill>
          <a:blip r:embed="rId3">
            <a:alphaModFix/>
          </a:blip>
          <a:stretch>
            <a:fillRect/>
          </a:stretch>
        </p:blipFill>
        <p:spPr>
          <a:xfrm>
            <a:off x="8311650" y="359925"/>
            <a:ext cx="363025" cy="359150"/>
          </a:xfrm>
          <a:prstGeom prst="rect">
            <a:avLst/>
          </a:prstGeom>
          <a:noFill/>
          <a:ln>
            <a:noFill/>
          </a:ln>
        </p:spPr>
      </p:pic>
      <p:pic>
        <p:nvPicPr>
          <p:cNvPr id="32" name="Google Shape;32;p3"/>
          <p:cNvPicPr preferRelativeResize="0"/>
          <p:nvPr/>
        </p:nvPicPr>
        <p:blipFill>
          <a:blip r:embed="rId3">
            <a:alphaModFix/>
          </a:blip>
          <a:stretch>
            <a:fillRect/>
          </a:stretch>
        </p:blipFill>
        <p:spPr>
          <a:xfrm rot="6730588">
            <a:off x="745463" y="4362958"/>
            <a:ext cx="1587623" cy="157058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2_1">
    <p:spTree>
      <p:nvGrpSpPr>
        <p:cNvPr id="169" name="Shape 169"/>
        <p:cNvGrpSpPr/>
        <p:nvPr/>
      </p:nvGrpSpPr>
      <p:grpSpPr>
        <a:xfrm>
          <a:off x="0" y="0"/>
          <a:ext cx="0" cy="0"/>
          <a:chOff x="0" y="0"/>
          <a:chExt cx="0" cy="0"/>
        </a:xfrm>
      </p:grpSpPr>
      <p:sp>
        <p:nvSpPr>
          <p:cNvPr id="170" name="Google Shape;170;p21"/>
          <p:cNvSpPr txBox="1"/>
          <p:nvPr>
            <p:ph type="title"/>
          </p:nvPr>
        </p:nvSpPr>
        <p:spPr>
          <a:xfrm>
            <a:off x="1528413" y="1804225"/>
            <a:ext cx="3852000" cy="634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1" name="Google Shape;171;p21"/>
          <p:cNvSpPr txBox="1"/>
          <p:nvPr>
            <p:ph idx="1" type="subTitle"/>
          </p:nvPr>
        </p:nvSpPr>
        <p:spPr>
          <a:xfrm>
            <a:off x="1528413" y="2403107"/>
            <a:ext cx="3852000" cy="900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 name="Google Shape;172;p21"/>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3" name="Google Shape;173;p21"/>
          <p:cNvPicPr preferRelativeResize="0"/>
          <p:nvPr/>
        </p:nvPicPr>
        <p:blipFill>
          <a:blip r:embed="rId2">
            <a:alphaModFix/>
          </a:blip>
          <a:stretch>
            <a:fillRect/>
          </a:stretch>
        </p:blipFill>
        <p:spPr>
          <a:xfrm>
            <a:off x="8165779" y="-365871"/>
            <a:ext cx="1566765" cy="1550005"/>
          </a:xfrm>
          <a:prstGeom prst="rect">
            <a:avLst/>
          </a:prstGeom>
          <a:noFill/>
          <a:ln>
            <a:noFill/>
          </a:ln>
        </p:spPr>
      </p:pic>
      <p:pic>
        <p:nvPicPr>
          <p:cNvPr id="174" name="Google Shape;174;p21"/>
          <p:cNvPicPr preferRelativeResize="0"/>
          <p:nvPr/>
        </p:nvPicPr>
        <p:blipFill>
          <a:blip r:embed="rId3">
            <a:alphaModFix/>
          </a:blip>
          <a:stretch>
            <a:fillRect/>
          </a:stretch>
        </p:blipFill>
        <p:spPr>
          <a:xfrm>
            <a:off x="7825111" y="3858328"/>
            <a:ext cx="1772036" cy="1491356"/>
          </a:xfrm>
          <a:prstGeom prst="rect">
            <a:avLst/>
          </a:prstGeom>
          <a:noFill/>
          <a:ln>
            <a:noFill/>
          </a:ln>
        </p:spPr>
      </p:pic>
      <p:pic>
        <p:nvPicPr>
          <p:cNvPr id="175" name="Google Shape;175;p21"/>
          <p:cNvPicPr preferRelativeResize="0"/>
          <p:nvPr/>
        </p:nvPicPr>
        <p:blipFill rotWithShape="1">
          <a:blip r:embed="rId2">
            <a:alphaModFix amt="60000"/>
          </a:blip>
          <a:srcRect b="9448" l="7998" r="11531" t="10819"/>
          <a:stretch/>
        </p:blipFill>
        <p:spPr>
          <a:xfrm>
            <a:off x="-1023250" y="-1199250"/>
            <a:ext cx="2501975" cy="2452575"/>
          </a:xfrm>
          <a:prstGeom prst="rect">
            <a:avLst/>
          </a:prstGeom>
          <a:noFill/>
          <a:ln>
            <a:noFill/>
          </a:ln>
        </p:spPr>
      </p:pic>
      <p:pic>
        <p:nvPicPr>
          <p:cNvPr id="176" name="Google Shape;176;p21"/>
          <p:cNvPicPr preferRelativeResize="0"/>
          <p:nvPr/>
        </p:nvPicPr>
        <p:blipFill>
          <a:blip r:embed="rId4">
            <a:alphaModFix/>
          </a:blip>
          <a:stretch>
            <a:fillRect/>
          </a:stretch>
        </p:blipFill>
        <p:spPr>
          <a:xfrm rot="-1887559">
            <a:off x="-353994" y="4132880"/>
            <a:ext cx="1457845" cy="1453653"/>
          </a:xfrm>
          <a:prstGeom prst="rect">
            <a:avLst/>
          </a:prstGeom>
          <a:noFill/>
          <a:ln>
            <a:noFill/>
          </a:ln>
        </p:spPr>
      </p:pic>
      <p:pic>
        <p:nvPicPr>
          <p:cNvPr id="177" name="Google Shape;177;p21"/>
          <p:cNvPicPr preferRelativeResize="0"/>
          <p:nvPr/>
        </p:nvPicPr>
        <p:blipFill>
          <a:blip r:embed="rId2">
            <a:alphaModFix/>
          </a:blip>
          <a:stretch>
            <a:fillRect/>
          </a:stretch>
        </p:blipFill>
        <p:spPr>
          <a:xfrm rot="6730600">
            <a:off x="7992791" y="-24149"/>
            <a:ext cx="875943" cy="86654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1">
    <p:spTree>
      <p:nvGrpSpPr>
        <p:cNvPr id="178" name="Shape 178"/>
        <p:cNvGrpSpPr/>
        <p:nvPr/>
      </p:nvGrpSpPr>
      <p:grpSpPr>
        <a:xfrm>
          <a:off x="0" y="0"/>
          <a:ext cx="0" cy="0"/>
          <a:chOff x="0" y="0"/>
          <a:chExt cx="0" cy="0"/>
        </a:xfrm>
      </p:grpSpPr>
      <p:sp>
        <p:nvSpPr>
          <p:cNvPr id="179" name="Google Shape;179;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 name="Google Shape;180;p22"/>
          <p:cNvSpPr txBox="1"/>
          <p:nvPr>
            <p:ph idx="1" type="body"/>
          </p:nvPr>
        </p:nvSpPr>
        <p:spPr>
          <a:xfrm>
            <a:off x="720000" y="1215750"/>
            <a:ext cx="7704000" cy="1010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
        <p:nvSpPr>
          <p:cNvPr id="181" name="Google Shape;181;p22"/>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82" name="Shape 182"/>
        <p:cNvGrpSpPr/>
        <p:nvPr/>
      </p:nvGrpSpPr>
      <p:grpSpPr>
        <a:xfrm>
          <a:off x="0" y="0"/>
          <a:ext cx="0" cy="0"/>
          <a:chOff x="0" y="0"/>
          <a:chExt cx="0" cy="0"/>
        </a:xfrm>
      </p:grpSpPr>
      <p:sp>
        <p:nvSpPr>
          <p:cNvPr id="183" name="Google Shape;183;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4" name="Google Shape;184;p23"/>
          <p:cNvSpPr txBox="1"/>
          <p:nvPr>
            <p:ph idx="1" type="subTitle"/>
          </p:nvPr>
        </p:nvSpPr>
        <p:spPr>
          <a:xfrm>
            <a:off x="4765574" y="2358624"/>
            <a:ext cx="2910300" cy="117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5" name="Google Shape;185;p23"/>
          <p:cNvSpPr txBox="1"/>
          <p:nvPr>
            <p:ph idx="2" type="subTitle"/>
          </p:nvPr>
        </p:nvSpPr>
        <p:spPr>
          <a:xfrm>
            <a:off x="1468125" y="2358624"/>
            <a:ext cx="2910300" cy="117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 name="Google Shape;186;p23"/>
          <p:cNvSpPr txBox="1"/>
          <p:nvPr>
            <p:ph idx="3" type="subTitle"/>
          </p:nvPr>
        </p:nvSpPr>
        <p:spPr>
          <a:xfrm>
            <a:off x="1468125" y="1868750"/>
            <a:ext cx="29103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7" name="Google Shape;187;p23"/>
          <p:cNvSpPr txBox="1"/>
          <p:nvPr>
            <p:ph idx="4" type="subTitle"/>
          </p:nvPr>
        </p:nvSpPr>
        <p:spPr>
          <a:xfrm>
            <a:off x="4765577" y="1868750"/>
            <a:ext cx="2910300" cy="558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8" name="Google Shape;188;p23"/>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23"/>
          <p:cNvPicPr preferRelativeResize="0"/>
          <p:nvPr/>
        </p:nvPicPr>
        <p:blipFill>
          <a:blip r:embed="rId2">
            <a:alphaModFix/>
          </a:blip>
          <a:stretch>
            <a:fillRect/>
          </a:stretch>
        </p:blipFill>
        <p:spPr>
          <a:xfrm>
            <a:off x="7511356" y="-644195"/>
            <a:ext cx="1457845" cy="1453653"/>
          </a:xfrm>
          <a:prstGeom prst="rect">
            <a:avLst/>
          </a:prstGeom>
          <a:noFill/>
          <a:ln>
            <a:noFill/>
          </a:ln>
        </p:spPr>
      </p:pic>
      <p:pic>
        <p:nvPicPr>
          <p:cNvPr id="190" name="Google Shape;190;p23"/>
          <p:cNvPicPr preferRelativeResize="0"/>
          <p:nvPr/>
        </p:nvPicPr>
        <p:blipFill>
          <a:blip r:embed="rId3">
            <a:alphaModFix/>
          </a:blip>
          <a:stretch>
            <a:fillRect/>
          </a:stretch>
        </p:blipFill>
        <p:spPr>
          <a:xfrm>
            <a:off x="-943832" y="1810305"/>
            <a:ext cx="1797171" cy="1696627"/>
          </a:xfrm>
          <a:prstGeom prst="rect">
            <a:avLst/>
          </a:prstGeom>
          <a:noFill/>
          <a:ln>
            <a:noFill/>
          </a:ln>
        </p:spPr>
      </p:pic>
      <p:pic>
        <p:nvPicPr>
          <p:cNvPr id="191" name="Google Shape;191;p23"/>
          <p:cNvPicPr preferRelativeResize="0"/>
          <p:nvPr/>
        </p:nvPicPr>
        <p:blipFill>
          <a:blip r:embed="rId4">
            <a:alphaModFix amt="60000"/>
          </a:blip>
          <a:stretch>
            <a:fillRect/>
          </a:stretch>
        </p:blipFill>
        <p:spPr>
          <a:xfrm>
            <a:off x="7417112" y="3601249"/>
            <a:ext cx="3109275" cy="3076025"/>
          </a:xfrm>
          <a:prstGeom prst="rect">
            <a:avLst/>
          </a:prstGeom>
          <a:noFill/>
          <a:ln>
            <a:noFill/>
          </a:ln>
        </p:spPr>
      </p:pic>
      <p:grpSp>
        <p:nvGrpSpPr>
          <p:cNvPr id="192" name="Google Shape;192;p23"/>
          <p:cNvGrpSpPr/>
          <p:nvPr/>
        </p:nvGrpSpPr>
        <p:grpSpPr>
          <a:xfrm>
            <a:off x="0" y="4299500"/>
            <a:ext cx="1176475" cy="896450"/>
            <a:chOff x="9620250" y="-171675"/>
            <a:chExt cx="1176475" cy="896450"/>
          </a:xfrm>
        </p:grpSpPr>
        <p:pic>
          <p:nvPicPr>
            <p:cNvPr id="193" name="Google Shape;193;p23"/>
            <p:cNvPicPr preferRelativeResize="0"/>
            <p:nvPr/>
          </p:nvPicPr>
          <p:blipFill>
            <a:blip r:embed="rId4">
              <a:alphaModFix/>
            </a:blip>
            <a:stretch>
              <a:fillRect/>
            </a:stretch>
          </p:blipFill>
          <p:spPr>
            <a:xfrm>
              <a:off x="9620250" y="-171675"/>
              <a:ext cx="906125" cy="896450"/>
            </a:xfrm>
            <a:prstGeom prst="rect">
              <a:avLst/>
            </a:prstGeom>
            <a:noFill/>
            <a:ln>
              <a:noFill/>
            </a:ln>
          </p:spPr>
        </p:pic>
        <p:pic>
          <p:nvPicPr>
            <p:cNvPr id="194" name="Google Shape;194;p23"/>
            <p:cNvPicPr preferRelativeResize="0"/>
            <p:nvPr/>
          </p:nvPicPr>
          <p:blipFill>
            <a:blip r:embed="rId4">
              <a:alphaModFix/>
            </a:blip>
            <a:stretch>
              <a:fillRect/>
            </a:stretch>
          </p:blipFill>
          <p:spPr>
            <a:xfrm>
              <a:off x="10210750" y="62900"/>
              <a:ext cx="585975" cy="579700"/>
            </a:xfrm>
            <a:prstGeom prst="rect">
              <a:avLst/>
            </a:prstGeom>
            <a:noFill/>
            <a:ln>
              <a:noFill/>
            </a:ln>
          </p:spPr>
        </p:pic>
      </p:grpSp>
      <p:pic>
        <p:nvPicPr>
          <p:cNvPr id="195" name="Google Shape;195;p23"/>
          <p:cNvPicPr preferRelativeResize="0"/>
          <p:nvPr/>
        </p:nvPicPr>
        <p:blipFill>
          <a:blip r:embed="rId5">
            <a:alphaModFix/>
          </a:blip>
          <a:stretch>
            <a:fillRect/>
          </a:stretch>
        </p:blipFill>
        <p:spPr>
          <a:xfrm>
            <a:off x="8129710" y="3184506"/>
            <a:ext cx="1684062" cy="157095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96" name="Shape 196"/>
        <p:cNvGrpSpPr/>
        <p:nvPr/>
      </p:nvGrpSpPr>
      <p:grpSpPr>
        <a:xfrm>
          <a:off x="0" y="0"/>
          <a:ext cx="0" cy="0"/>
          <a:chOff x="0" y="0"/>
          <a:chExt cx="0" cy="0"/>
        </a:xfrm>
      </p:grpSpPr>
      <p:sp>
        <p:nvSpPr>
          <p:cNvPr id="197" name="Google Shape;197;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8" name="Google Shape;198;p24"/>
          <p:cNvSpPr txBox="1"/>
          <p:nvPr>
            <p:ph idx="1" type="subTitle"/>
          </p:nvPr>
        </p:nvSpPr>
        <p:spPr>
          <a:xfrm>
            <a:off x="4832076" y="1583400"/>
            <a:ext cx="3254100" cy="2120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24"/>
          <p:cNvSpPr txBox="1"/>
          <p:nvPr>
            <p:ph idx="2" type="subTitle"/>
          </p:nvPr>
        </p:nvSpPr>
        <p:spPr>
          <a:xfrm>
            <a:off x="1057900" y="1583400"/>
            <a:ext cx="3254100" cy="2120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 name="Google Shape;200;p24"/>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24"/>
          <p:cNvPicPr preferRelativeResize="0"/>
          <p:nvPr/>
        </p:nvPicPr>
        <p:blipFill>
          <a:blip r:embed="rId2">
            <a:alphaModFix amt="60000"/>
          </a:blip>
          <a:stretch>
            <a:fillRect/>
          </a:stretch>
        </p:blipFill>
        <p:spPr>
          <a:xfrm>
            <a:off x="7485750" y="3560099"/>
            <a:ext cx="3109275" cy="3076025"/>
          </a:xfrm>
          <a:prstGeom prst="rect">
            <a:avLst/>
          </a:prstGeom>
          <a:noFill/>
          <a:ln>
            <a:noFill/>
          </a:ln>
        </p:spPr>
      </p:pic>
      <p:pic>
        <p:nvPicPr>
          <p:cNvPr id="202" name="Google Shape;202;p24"/>
          <p:cNvPicPr preferRelativeResize="0"/>
          <p:nvPr/>
        </p:nvPicPr>
        <p:blipFill>
          <a:blip r:embed="rId3">
            <a:alphaModFix/>
          </a:blip>
          <a:stretch>
            <a:fillRect/>
          </a:stretch>
        </p:blipFill>
        <p:spPr>
          <a:xfrm rot="1341697">
            <a:off x="-770336" y="3686567"/>
            <a:ext cx="2052714" cy="1834870"/>
          </a:xfrm>
          <a:prstGeom prst="rect">
            <a:avLst/>
          </a:prstGeom>
          <a:noFill/>
          <a:ln>
            <a:noFill/>
          </a:ln>
        </p:spPr>
      </p:pic>
      <p:pic>
        <p:nvPicPr>
          <p:cNvPr id="203" name="Google Shape;203;p24"/>
          <p:cNvPicPr preferRelativeResize="0"/>
          <p:nvPr/>
        </p:nvPicPr>
        <p:blipFill>
          <a:blip r:embed="rId2">
            <a:alphaModFix/>
          </a:blip>
          <a:stretch>
            <a:fillRect/>
          </a:stretch>
        </p:blipFill>
        <p:spPr>
          <a:xfrm>
            <a:off x="7913563" y="3467100"/>
            <a:ext cx="1034425" cy="1023350"/>
          </a:xfrm>
          <a:prstGeom prst="rect">
            <a:avLst/>
          </a:prstGeom>
          <a:noFill/>
          <a:ln>
            <a:noFill/>
          </a:ln>
        </p:spPr>
      </p:pic>
      <p:pic>
        <p:nvPicPr>
          <p:cNvPr id="204" name="Google Shape;204;p24"/>
          <p:cNvPicPr preferRelativeResize="0"/>
          <p:nvPr/>
        </p:nvPicPr>
        <p:blipFill>
          <a:blip r:embed="rId2">
            <a:alphaModFix/>
          </a:blip>
          <a:stretch>
            <a:fillRect/>
          </a:stretch>
        </p:blipFill>
        <p:spPr>
          <a:xfrm>
            <a:off x="8316129" y="-532271"/>
            <a:ext cx="1566765" cy="1550005"/>
          </a:xfrm>
          <a:prstGeom prst="rect">
            <a:avLst/>
          </a:prstGeom>
          <a:noFill/>
          <a:ln>
            <a:noFill/>
          </a:ln>
        </p:spPr>
      </p:pic>
      <p:pic>
        <p:nvPicPr>
          <p:cNvPr id="205" name="Google Shape;205;p24"/>
          <p:cNvPicPr preferRelativeResize="0"/>
          <p:nvPr/>
        </p:nvPicPr>
        <p:blipFill>
          <a:blip r:embed="rId4">
            <a:alphaModFix/>
          </a:blip>
          <a:stretch>
            <a:fillRect/>
          </a:stretch>
        </p:blipFill>
        <p:spPr>
          <a:xfrm>
            <a:off x="1187043" y="3992418"/>
            <a:ext cx="1797171" cy="1696627"/>
          </a:xfrm>
          <a:prstGeom prst="rect">
            <a:avLst/>
          </a:prstGeom>
          <a:noFill/>
          <a:ln>
            <a:noFill/>
          </a:ln>
        </p:spPr>
      </p:pic>
      <p:pic>
        <p:nvPicPr>
          <p:cNvPr id="206" name="Google Shape;206;p24"/>
          <p:cNvPicPr preferRelativeResize="0"/>
          <p:nvPr/>
        </p:nvPicPr>
        <p:blipFill>
          <a:blip r:embed="rId2">
            <a:alphaModFix/>
          </a:blip>
          <a:stretch>
            <a:fillRect/>
          </a:stretch>
        </p:blipFill>
        <p:spPr>
          <a:xfrm rot="6730600">
            <a:off x="7992804" y="-190549"/>
            <a:ext cx="875943" cy="86654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07" name="Shape 207"/>
        <p:cNvGrpSpPr/>
        <p:nvPr/>
      </p:nvGrpSpPr>
      <p:grpSpPr>
        <a:xfrm>
          <a:off x="0" y="0"/>
          <a:ext cx="0" cy="0"/>
          <a:chOff x="0" y="0"/>
          <a:chExt cx="0" cy="0"/>
        </a:xfrm>
      </p:grpSpPr>
      <p:sp>
        <p:nvSpPr>
          <p:cNvPr id="208" name="Google Shape;208;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9" name="Google Shape;209;p25"/>
          <p:cNvSpPr txBox="1"/>
          <p:nvPr>
            <p:ph idx="1" type="subTitle"/>
          </p:nvPr>
        </p:nvSpPr>
        <p:spPr>
          <a:xfrm>
            <a:off x="720000" y="2520853"/>
            <a:ext cx="2305500" cy="88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0" name="Google Shape;210;p25"/>
          <p:cNvSpPr txBox="1"/>
          <p:nvPr>
            <p:ph idx="2" type="subTitle"/>
          </p:nvPr>
        </p:nvSpPr>
        <p:spPr>
          <a:xfrm>
            <a:off x="3419221" y="2520853"/>
            <a:ext cx="2305500" cy="88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1" name="Google Shape;211;p25"/>
          <p:cNvSpPr txBox="1"/>
          <p:nvPr>
            <p:ph idx="3" type="subTitle"/>
          </p:nvPr>
        </p:nvSpPr>
        <p:spPr>
          <a:xfrm>
            <a:off x="6118448" y="2520853"/>
            <a:ext cx="2305500" cy="88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2" name="Google Shape;212;p25"/>
          <p:cNvSpPr txBox="1"/>
          <p:nvPr>
            <p:ph idx="4" type="subTitle"/>
          </p:nvPr>
        </p:nvSpPr>
        <p:spPr>
          <a:xfrm>
            <a:off x="720000" y="2037325"/>
            <a:ext cx="2305500" cy="498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3" name="Google Shape;213;p25"/>
          <p:cNvSpPr txBox="1"/>
          <p:nvPr>
            <p:ph idx="5" type="subTitle"/>
          </p:nvPr>
        </p:nvSpPr>
        <p:spPr>
          <a:xfrm>
            <a:off x="3419222" y="2037325"/>
            <a:ext cx="2305500" cy="498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4" name="Google Shape;214;p25"/>
          <p:cNvSpPr txBox="1"/>
          <p:nvPr>
            <p:ph idx="6" type="subTitle"/>
          </p:nvPr>
        </p:nvSpPr>
        <p:spPr>
          <a:xfrm>
            <a:off x="6118444" y="2037325"/>
            <a:ext cx="2305500" cy="498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5" name="Google Shape;215;p25"/>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6" name="Google Shape;216;p25"/>
          <p:cNvPicPr preferRelativeResize="0"/>
          <p:nvPr/>
        </p:nvPicPr>
        <p:blipFill rotWithShape="1">
          <a:blip r:embed="rId2">
            <a:alphaModFix amt="60000"/>
          </a:blip>
          <a:srcRect b="6812" l="5756" r="9086" t="8671"/>
          <a:stretch/>
        </p:blipFill>
        <p:spPr>
          <a:xfrm>
            <a:off x="95250" y="3953425"/>
            <a:ext cx="2647950" cy="2599775"/>
          </a:xfrm>
          <a:prstGeom prst="rect">
            <a:avLst/>
          </a:prstGeom>
          <a:noFill/>
          <a:ln>
            <a:noFill/>
          </a:ln>
        </p:spPr>
      </p:pic>
      <p:pic>
        <p:nvPicPr>
          <p:cNvPr id="217" name="Google Shape;217;p25"/>
          <p:cNvPicPr preferRelativeResize="0"/>
          <p:nvPr/>
        </p:nvPicPr>
        <p:blipFill>
          <a:blip r:embed="rId2">
            <a:alphaModFix/>
          </a:blip>
          <a:stretch>
            <a:fillRect/>
          </a:stretch>
        </p:blipFill>
        <p:spPr>
          <a:xfrm>
            <a:off x="8280104" y="-399046"/>
            <a:ext cx="1566765" cy="1550005"/>
          </a:xfrm>
          <a:prstGeom prst="rect">
            <a:avLst/>
          </a:prstGeom>
          <a:noFill/>
          <a:ln>
            <a:noFill/>
          </a:ln>
        </p:spPr>
      </p:pic>
      <p:pic>
        <p:nvPicPr>
          <p:cNvPr id="218" name="Google Shape;218;p25"/>
          <p:cNvPicPr preferRelativeResize="0"/>
          <p:nvPr/>
        </p:nvPicPr>
        <p:blipFill>
          <a:blip r:embed="rId3">
            <a:alphaModFix/>
          </a:blip>
          <a:stretch>
            <a:fillRect/>
          </a:stretch>
        </p:blipFill>
        <p:spPr>
          <a:xfrm rot="-2700000">
            <a:off x="1999781" y="4156255"/>
            <a:ext cx="1457846" cy="1453654"/>
          </a:xfrm>
          <a:prstGeom prst="rect">
            <a:avLst/>
          </a:prstGeom>
          <a:noFill/>
          <a:ln>
            <a:noFill/>
          </a:ln>
        </p:spPr>
      </p:pic>
      <p:pic>
        <p:nvPicPr>
          <p:cNvPr id="219" name="Google Shape;219;p25"/>
          <p:cNvPicPr preferRelativeResize="0"/>
          <p:nvPr/>
        </p:nvPicPr>
        <p:blipFill>
          <a:blip r:embed="rId4">
            <a:alphaModFix/>
          </a:blip>
          <a:stretch>
            <a:fillRect/>
          </a:stretch>
        </p:blipFill>
        <p:spPr>
          <a:xfrm rot="-6424593">
            <a:off x="8105770" y="3681468"/>
            <a:ext cx="1797170" cy="1696627"/>
          </a:xfrm>
          <a:prstGeom prst="rect">
            <a:avLst/>
          </a:prstGeom>
          <a:noFill/>
          <a:ln>
            <a:noFill/>
          </a:ln>
        </p:spPr>
      </p:pic>
      <p:pic>
        <p:nvPicPr>
          <p:cNvPr id="220" name="Google Shape;220;p25"/>
          <p:cNvPicPr preferRelativeResize="0"/>
          <p:nvPr/>
        </p:nvPicPr>
        <p:blipFill>
          <a:blip r:embed="rId2">
            <a:alphaModFix/>
          </a:blip>
          <a:stretch>
            <a:fillRect/>
          </a:stretch>
        </p:blipFill>
        <p:spPr>
          <a:xfrm rot="6730600">
            <a:off x="8139479" y="-227949"/>
            <a:ext cx="875943" cy="86654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21" name="Shape 221"/>
        <p:cNvGrpSpPr/>
        <p:nvPr/>
      </p:nvGrpSpPr>
      <p:grpSpPr>
        <a:xfrm>
          <a:off x="0" y="0"/>
          <a:ext cx="0" cy="0"/>
          <a:chOff x="0" y="0"/>
          <a:chExt cx="0" cy="0"/>
        </a:xfrm>
      </p:grpSpPr>
      <p:sp>
        <p:nvSpPr>
          <p:cNvPr id="222" name="Google Shape;222;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26"/>
          <p:cNvSpPr txBox="1"/>
          <p:nvPr>
            <p:ph idx="1" type="subTitle"/>
          </p:nvPr>
        </p:nvSpPr>
        <p:spPr>
          <a:xfrm>
            <a:off x="1898625" y="1933447"/>
            <a:ext cx="2382300" cy="66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4" name="Google Shape;224;p26"/>
          <p:cNvSpPr txBox="1"/>
          <p:nvPr>
            <p:ph idx="2" type="subTitle"/>
          </p:nvPr>
        </p:nvSpPr>
        <p:spPr>
          <a:xfrm>
            <a:off x="4863095" y="1933447"/>
            <a:ext cx="2382300" cy="66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5" name="Google Shape;225;p26"/>
          <p:cNvSpPr txBox="1"/>
          <p:nvPr>
            <p:ph idx="3" type="subTitle"/>
          </p:nvPr>
        </p:nvSpPr>
        <p:spPr>
          <a:xfrm>
            <a:off x="1898625" y="3576322"/>
            <a:ext cx="2382300" cy="66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6" name="Google Shape;226;p26"/>
          <p:cNvSpPr txBox="1"/>
          <p:nvPr>
            <p:ph idx="4" type="subTitle"/>
          </p:nvPr>
        </p:nvSpPr>
        <p:spPr>
          <a:xfrm>
            <a:off x="4863095" y="3576322"/>
            <a:ext cx="2382300" cy="66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7" name="Google Shape;227;p26"/>
          <p:cNvSpPr txBox="1"/>
          <p:nvPr>
            <p:ph idx="5" type="subTitle"/>
          </p:nvPr>
        </p:nvSpPr>
        <p:spPr>
          <a:xfrm>
            <a:off x="1898625" y="1489700"/>
            <a:ext cx="23823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8" name="Google Shape;228;p26"/>
          <p:cNvSpPr txBox="1"/>
          <p:nvPr>
            <p:ph idx="6" type="subTitle"/>
          </p:nvPr>
        </p:nvSpPr>
        <p:spPr>
          <a:xfrm>
            <a:off x="1898625" y="3132675"/>
            <a:ext cx="23823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9" name="Google Shape;229;p26"/>
          <p:cNvSpPr txBox="1"/>
          <p:nvPr>
            <p:ph idx="7" type="subTitle"/>
          </p:nvPr>
        </p:nvSpPr>
        <p:spPr>
          <a:xfrm>
            <a:off x="4863090" y="1489700"/>
            <a:ext cx="23823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0" name="Google Shape;230;p26"/>
          <p:cNvSpPr txBox="1"/>
          <p:nvPr>
            <p:ph idx="8" type="subTitle"/>
          </p:nvPr>
        </p:nvSpPr>
        <p:spPr>
          <a:xfrm>
            <a:off x="4863090" y="3132675"/>
            <a:ext cx="23823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1" name="Google Shape;231;p26"/>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26"/>
          <p:cNvPicPr preferRelativeResize="0"/>
          <p:nvPr/>
        </p:nvPicPr>
        <p:blipFill>
          <a:blip r:embed="rId2">
            <a:alphaModFix/>
          </a:blip>
          <a:stretch>
            <a:fillRect/>
          </a:stretch>
        </p:blipFill>
        <p:spPr>
          <a:xfrm>
            <a:off x="8079254" y="857354"/>
            <a:ext cx="1566765" cy="1550005"/>
          </a:xfrm>
          <a:prstGeom prst="rect">
            <a:avLst/>
          </a:prstGeom>
          <a:noFill/>
          <a:ln>
            <a:noFill/>
          </a:ln>
        </p:spPr>
      </p:pic>
      <p:pic>
        <p:nvPicPr>
          <p:cNvPr id="233" name="Google Shape;233;p26"/>
          <p:cNvPicPr preferRelativeResize="0"/>
          <p:nvPr/>
        </p:nvPicPr>
        <p:blipFill rotWithShape="1">
          <a:blip r:embed="rId2">
            <a:alphaModFix amt="60000"/>
          </a:blip>
          <a:srcRect b="7799" l="5866" r="10807" t="7968"/>
          <a:stretch/>
        </p:blipFill>
        <p:spPr>
          <a:xfrm>
            <a:off x="-1457037" y="3827400"/>
            <a:ext cx="2590800" cy="2590800"/>
          </a:xfrm>
          <a:prstGeom prst="rect">
            <a:avLst/>
          </a:prstGeom>
          <a:noFill/>
          <a:ln>
            <a:noFill/>
          </a:ln>
        </p:spPr>
      </p:pic>
      <p:pic>
        <p:nvPicPr>
          <p:cNvPr id="234" name="Google Shape;234;p26"/>
          <p:cNvPicPr preferRelativeResize="0"/>
          <p:nvPr/>
        </p:nvPicPr>
        <p:blipFill>
          <a:blip r:embed="rId3">
            <a:alphaModFix/>
          </a:blip>
          <a:stretch>
            <a:fillRect/>
          </a:stretch>
        </p:blipFill>
        <p:spPr>
          <a:xfrm>
            <a:off x="-480494" y="3092317"/>
            <a:ext cx="1457845" cy="1453653"/>
          </a:xfrm>
          <a:prstGeom prst="rect">
            <a:avLst/>
          </a:prstGeom>
          <a:noFill/>
          <a:ln>
            <a:noFill/>
          </a:ln>
        </p:spPr>
      </p:pic>
      <p:pic>
        <p:nvPicPr>
          <p:cNvPr id="235" name="Google Shape;235;p26"/>
          <p:cNvPicPr preferRelativeResize="0"/>
          <p:nvPr/>
        </p:nvPicPr>
        <p:blipFill>
          <a:blip r:embed="rId4">
            <a:alphaModFix/>
          </a:blip>
          <a:stretch>
            <a:fillRect/>
          </a:stretch>
        </p:blipFill>
        <p:spPr>
          <a:xfrm rot="-6424593">
            <a:off x="8003770" y="3122568"/>
            <a:ext cx="1797170" cy="1696627"/>
          </a:xfrm>
          <a:prstGeom prst="rect">
            <a:avLst/>
          </a:prstGeom>
          <a:noFill/>
          <a:ln>
            <a:noFill/>
          </a:ln>
        </p:spPr>
      </p:pic>
      <p:pic>
        <p:nvPicPr>
          <p:cNvPr id="236" name="Google Shape;236;p26"/>
          <p:cNvPicPr preferRelativeResize="0"/>
          <p:nvPr/>
        </p:nvPicPr>
        <p:blipFill>
          <a:blip r:embed="rId2">
            <a:alphaModFix/>
          </a:blip>
          <a:stretch>
            <a:fillRect/>
          </a:stretch>
        </p:blipFill>
        <p:spPr>
          <a:xfrm rot="6730600">
            <a:off x="8089554" y="1047201"/>
            <a:ext cx="875943" cy="86654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37" name="Shape 237"/>
        <p:cNvGrpSpPr/>
        <p:nvPr/>
      </p:nvGrpSpPr>
      <p:grpSpPr>
        <a:xfrm>
          <a:off x="0" y="0"/>
          <a:ext cx="0" cy="0"/>
          <a:chOff x="0" y="0"/>
          <a:chExt cx="0" cy="0"/>
        </a:xfrm>
      </p:grpSpPr>
      <p:sp>
        <p:nvSpPr>
          <p:cNvPr id="238" name="Google Shape;238;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9" name="Google Shape;239;p27"/>
          <p:cNvSpPr txBox="1"/>
          <p:nvPr>
            <p:ph idx="1" type="subTitle"/>
          </p:nvPr>
        </p:nvSpPr>
        <p:spPr>
          <a:xfrm>
            <a:off x="713275" y="1951024"/>
            <a:ext cx="23643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0" name="Google Shape;240;p27"/>
          <p:cNvSpPr txBox="1"/>
          <p:nvPr>
            <p:ph idx="2" type="subTitle"/>
          </p:nvPr>
        </p:nvSpPr>
        <p:spPr>
          <a:xfrm>
            <a:off x="3389882" y="1951024"/>
            <a:ext cx="23643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1" name="Google Shape;241;p27"/>
          <p:cNvSpPr txBox="1"/>
          <p:nvPr>
            <p:ph idx="3" type="subTitle"/>
          </p:nvPr>
        </p:nvSpPr>
        <p:spPr>
          <a:xfrm>
            <a:off x="713275" y="3510399"/>
            <a:ext cx="23643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2" name="Google Shape;242;p27"/>
          <p:cNvSpPr txBox="1"/>
          <p:nvPr>
            <p:ph idx="4" type="subTitle"/>
          </p:nvPr>
        </p:nvSpPr>
        <p:spPr>
          <a:xfrm>
            <a:off x="3389882" y="3510399"/>
            <a:ext cx="23643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3" name="Google Shape;243;p27"/>
          <p:cNvSpPr txBox="1"/>
          <p:nvPr>
            <p:ph idx="5" type="subTitle"/>
          </p:nvPr>
        </p:nvSpPr>
        <p:spPr>
          <a:xfrm>
            <a:off x="6066463" y="1951024"/>
            <a:ext cx="23643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4" name="Google Shape;244;p27"/>
          <p:cNvSpPr txBox="1"/>
          <p:nvPr>
            <p:ph idx="6" type="subTitle"/>
          </p:nvPr>
        </p:nvSpPr>
        <p:spPr>
          <a:xfrm>
            <a:off x="6066463" y="3510399"/>
            <a:ext cx="2364300" cy="635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5" name="Google Shape;245;p27"/>
          <p:cNvSpPr txBox="1"/>
          <p:nvPr>
            <p:ph idx="7" type="subTitle"/>
          </p:nvPr>
        </p:nvSpPr>
        <p:spPr>
          <a:xfrm>
            <a:off x="717918" y="1527450"/>
            <a:ext cx="23547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6" name="Google Shape;246;p27"/>
          <p:cNvSpPr txBox="1"/>
          <p:nvPr>
            <p:ph idx="8" type="subTitle"/>
          </p:nvPr>
        </p:nvSpPr>
        <p:spPr>
          <a:xfrm>
            <a:off x="3394524" y="1527450"/>
            <a:ext cx="23547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7" name="Google Shape;247;p27"/>
          <p:cNvSpPr txBox="1"/>
          <p:nvPr>
            <p:ph idx="9" type="subTitle"/>
          </p:nvPr>
        </p:nvSpPr>
        <p:spPr>
          <a:xfrm>
            <a:off x="6071106" y="1527450"/>
            <a:ext cx="23547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8" name="Google Shape;248;p27"/>
          <p:cNvSpPr txBox="1"/>
          <p:nvPr>
            <p:ph idx="13" type="subTitle"/>
          </p:nvPr>
        </p:nvSpPr>
        <p:spPr>
          <a:xfrm>
            <a:off x="717918" y="3086800"/>
            <a:ext cx="23547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9" name="Google Shape;249;p27"/>
          <p:cNvSpPr txBox="1"/>
          <p:nvPr>
            <p:ph idx="14" type="subTitle"/>
          </p:nvPr>
        </p:nvSpPr>
        <p:spPr>
          <a:xfrm>
            <a:off x="3394524" y="3086800"/>
            <a:ext cx="23547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0" name="Google Shape;250;p27"/>
          <p:cNvSpPr txBox="1"/>
          <p:nvPr>
            <p:ph idx="15" type="subTitle"/>
          </p:nvPr>
        </p:nvSpPr>
        <p:spPr>
          <a:xfrm>
            <a:off x="6071106" y="3086800"/>
            <a:ext cx="23547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1" name="Google Shape;251;p27"/>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2" name="Google Shape;252;p27"/>
          <p:cNvPicPr preferRelativeResize="0"/>
          <p:nvPr/>
        </p:nvPicPr>
        <p:blipFill>
          <a:blip r:embed="rId2">
            <a:alphaModFix/>
          </a:blip>
          <a:stretch>
            <a:fillRect/>
          </a:stretch>
        </p:blipFill>
        <p:spPr>
          <a:xfrm>
            <a:off x="8162104" y="3908604"/>
            <a:ext cx="1566765" cy="1550005"/>
          </a:xfrm>
          <a:prstGeom prst="rect">
            <a:avLst/>
          </a:prstGeom>
          <a:noFill/>
          <a:ln>
            <a:noFill/>
          </a:ln>
        </p:spPr>
      </p:pic>
      <p:pic>
        <p:nvPicPr>
          <p:cNvPr id="253" name="Google Shape;253;p27"/>
          <p:cNvPicPr preferRelativeResize="0"/>
          <p:nvPr/>
        </p:nvPicPr>
        <p:blipFill>
          <a:blip r:embed="rId3">
            <a:alphaModFix/>
          </a:blip>
          <a:stretch>
            <a:fillRect/>
          </a:stretch>
        </p:blipFill>
        <p:spPr>
          <a:xfrm rot="9368853">
            <a:off x="5274556" y="-771666"/>
            <a:ext cx="1619936" cy="1529303"/>
          </a:xfrm>
          <a:prstGeom prst="rect">
            <a:avLst/>
          </a:prstGeom>
          <a:noFill/>
          <a:ln>
            <a:noFill/>
          </a:ln>
        </p:spPr>
      </p:pic>
      <p:pic>
        <p:nvPicPr>
          <p:cNvPr id="254" name="Google Shape;254;p27"/>
          <p:cNvPicPr preferRelativeResize="0"/>
          <p:nvPr/>
        </p:nvPicPr>
        <p:blipFill rotWithShape="1">
          <a:blip r:embed="rId2">
            <a:alphaModFix amt="60000"/>
          </a:blip>
          <a:srcRect b="9448" l="7998" r="11531" t="10819"/>
          <a:stretch/>
        </p:blipFill>
        <p:spPr>
          <a:xfrm>
            <a:off x="-1401775" y="4106000"/>
            <a:ext cx="2501975" cy="2452575"/>
          </a:xfrm>
          <a:prstGeom prst="rect">
            <a:avLst/>
          </a:prstGeom>
          <a:noFill/>
          <a:ln>
            <a:noFill/>
          </a:ln>
        </p:spPr>
      </p:pic>
      <p:pic>
        <p:nvPicPr>
          <p:cNvPr id="255" name="Google Shape;255;p27"/>
          <p:cNvPicPr preferRelativeResize="0"/>
          <p:nvPr/>
        </p:nvPicPr>
        <p:blipFill>
          <a:blip r:embed="rId4">
            <a:alphaModFix/>
          </a:blip>
          <a:stretch>
            <a:fillRect/>
          </a:stretch>
        </p:blipFill>
        <p:spPr>
          <a:xfrm rot="4797972">
            <a:off x="8252555" y="-363808"/>
            <a:ext cx="1457845" cy="1453654"/>
          </a:xfrm>
          <a:prstGeom prst="rect">
            <a:avLst/>
          </a:prstGeom>
          <a:noFill/>
          <a:ln>
            <a:noFill/>
          </a:ln>
        </p:spPr>
      </p:pic>
      <p:pic>
        <p:nvPicPr>
          <p:cNvPr id="256" name="Google Shape;256;p27"/>
          <p:cNvPicPr preferRelativeResize="0"/>
          <p:nvPr/>
        </p:nvPicPr>
        <p:blipFill>
          <a:blip r:embed="rId2">
            <a:alphaModFix/>
          </a:blip>
          <a:stretch>
            <a:fillRect/>
          </a:stretch>
        </p:blipFill>
        <p:spPr>
          <a:xfrm>
            <a:off x="330125" y="3717550"/>
            <a:ext cx="363025" cy="359150"/>
          </a:xfrm>
          <a:prstGeom prst="rect">
            <a:avLst/>
          </a:prstGeom>
          <a:noFill/>
          <a:ln>
            <a:noFill/>
          </a:ln>
        </p:spPr>
      </p:pic>
      <p:pic>
        <p:nvPicPr>
          <p:cNvPr id="257" name="Google Shape;257;p27"/>
          <p:cNvPicPr preferRelativeResize="0"/>
          <p:nvPr/>
        </p:nvPicPr>
        <p:blipFill>
          <a:blip r:embed="rId2">
            <a:alphaModFix/>
          </a:blip>
          <a:stretch>
            <a:fillRect/>
          </a:stretch>
        </p:blipFill>
        <p:spPr>
          <a:xfrm rot="6730600">
            <a:off x="8172404" y="4098451"/>
            <a:ext cx="875943" cy="86654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58" name="Shape 258"/>
        <p:cNvGrpSpPr/>
        <p:nvPr/>
      </p:nvGrpSpPr>
      <p:grpSpPr>
        <a:xfrm>
          <a:off x="0" y="0"/>
          <a:ext cx="0" cy="0"/>
          <a:chOff x="0" y="0"/>
          <a:chExt cx="0" cy="0"/>
        </a:xfrm>
      </p:grpSpPr>
      <p:sp>
        <p:nvSpPr>
          <p:cNvPr id="259" name="Google Shape;259;p28"/>
          <p:cNvSpPr txBox="1"/>
          <p:nvPr>
            <p:ph hasCustomPrompt="1" type="title"/>
          </p:nvPr>
        </p:nvSpPr>
        <p:spPr>
          <a:xfrm>
            <a:off x="2379250" y="691900"/>
            <a:ext cx="43854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60" name="Google Shape;260;p28"/>
          <p:cNvSpPr txBox="1"/>
          <p:nvPr>
            <p:ph idx="1" type="subTitle"/>
          </p:nvPr>
        </p:nvSpPr>
        <p:spPr>
          <a:xfrm>
            <a:off x="2379250" y="1394706"/>
            <a:ext cx="4385400" cy="3906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Clr>
                <a:schemeClr val="dk1"/>
              </a:buClr>
              <a:buSzPts val="2400"/>
              <a:buFont typeface="PT Sans"/>
              <a:buNone/>
              <a:defRPr sz="1600">
                <a:solidFill>
                  <a:schemeClr val="lt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61" name="Google Shape;261;p28"/>
          <p:cNvSpPr txBox="1"/>
          <p:nvPr>
            <p:ph hasCustomPrompt="1" idx="2" type="title"/>
          </p:nvPr>
        </p:nvSpPr>
        <p:spPr>
          <a:xfrm>
            <a:off x="2379250" y="2103196"/>
            <a:ext cx="43854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62" name="Google Shape;262;p28"/>
          <p:cNvSpPr txBox="1"/>
          <p:nvPr>
            <p:ph idx="3" type="subTitle"/>
          </p:nvPr>
        </p:nvSpPr>
        <p:spPr>
          <a:xfrm>
            <a:off x="2379250" y="2805999"/>
            <a:ext cx="4385400" cy="3906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Clr>
                <a:schemeClr val="dk1"/>
              </a:buClr>
              <a:buSzPts val="2400"/>
              <a:buFont typeface="PT Sans"/>
              <a:buNone/>
              <a:defRPr sz="1600">
                <a:solidFill>
                  <a:schemeClr val="lt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63" name="Google Shape;263;p28"/>
          <p:cNvSpPr txBox="1"/>
          <p:nvPr>
            <p:ph hasCustomPrompt="1" idx="4" type="title"/>
          </p:nvPr>
        </p:nvSpPr>
        <p:spPr>
          <a:xfrm>
            <a:off x="2379250" y="3514468"/>
            <a:ext cx="4385400" cy="768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5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64" name="Google Shape;264;p28"/>
          <p:cNvSpPr txBox="1"/>
          <p:nvPr>
            <p:ph idx="5" type="subTitle"/>
          </p:nvPr>
        </p:nvSpPr>
        <p:spPr>
          <a:xfrm>
            <a:off x="2379250" y="4217283"/>
            <a:ext cx="4385400" cy="3906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Clr>
                <a:schemeClr val="dk1"/>
              </a:buClr>
              <a:buSzPts val="2400"/>
              <a:buFont typeface="PT Sans"/>
              <a:buNone/>
              <a:defRPr sz="1600">
                <a:solidFill>
                  <a:schemeClr val="lt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65" name="Google Shape;265;p28"/>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6" name="Google Shape;266;p28"/>
          <p:cNvPicPr preferRelativeResize="0"/>
          <p:nvPr/>
        </p:nvPicPr>
        <p:blipFill>
          <a:blip r:embed="rId2">
            <a:alphaModFix/>
          </a:blip>
          <a:stretch>
            <a:fillRect/>
          </a:stretch>
        </p:blipFill>
        <p:spPr>
          <a:xfrm>
            <a:off x="7753743" y="3905243"/>
            <a:ext cx="1797171" cy="1696627"/>
          </a:xfrm>
          <a:prstGeom prst="rect">
            <a:avLst/>
          </a:prstGeom>
          <a:noFill/>
          <a:ln>
            <a:noFill/>
          </a:ln>
        </p:spPr>
      </p:pic>
      <p:pic>
        <p:nvPicPr>
          <p:cNvPr id="267" name="Google Shape;267;p28"/>
          <p:cNvPicPr preferRelativeResize="0"/>
          <p:nvPr/>
        </p:nvPicPr>
        <p:blipFill>
          <a:blip r:embed="rId3">
            <a:alphaModFix/>
          </a:blip>
          <a:stretch>
            <a:fillRect/>
          </a:stretch>
        </p:blipFill>
        <p:spPr>
          <a:xfrm>
            <a:off x="8081668" y="-817162"/>
            <a:ext cx="1767847" cy="1876763"/>
          </a:xfrm>
          <a:prstGeom prst="rect">
            <a:avLst/>
          </a:prstGeom>
          <a:noFill/>
          <a:ln>
            <a:noFill/>
          </a:ln>
        </p:spPr>
      </p:pic>
      <p:pic>
        <p:nvPicPr>
          <p:cNvPr id="268" name="Google Shape;268;p28"/>
          <p:cNvPicPr preferRelativeResize="0"/>
          <p:nvPr/>
        </p:nvPicPr>
        <p:blipFill rotWithShape="1">
          <a:blip r:embed="rId4">
            <a:alphaModFix amt="60000"/>
          </a:blip>
          <a:srcRect b="9448" l="7998" r="11531" t="10819"/>
          <a:stretch/>
        </p:blipFill>
        <p:spPr>
          <a:xfrm>
            <a:off x="-1172425" y="-817150"/>
            <a:ext cx="2501975" cy="2452575"/>
          </a:xfrm>
          <a:prstGeom prst="rect">
            <a:avLst/>
          </a:prstGeom>
          <a:noFill/>
          <a:ln>
            <a:noFill/>
          </a:ln>
        </p:spPr>
      </p:pic>
      <p:pic>
        <p:nvPicPr>
          <p:cNvPr id="269" name="Google Shape;269;p28"/>
          <p:cNvPicPr preferRelativeResize="0"/>
          <p:nvPr/>
        </p:nvPicPr>
        <p:blipFill>
          <a:blip r:embed="rId2">
            <a:alphaModFix/>
          </a:blip>
          <a:stretch>
            <a:fillRect/>
          </a:stretch>
        </p:blipFill>
        <p:spPr>
          <a:xfrm rot="-6424593">
            <a:off x="7929945" y="1895193"/>
            <a:ext cx="1797170" cy="1696627"/>
          </a:xfrm>
          <a:prstGeom prst="rect">
            <a:avLst/>
          </a:prstGeom>
          <a:noFill/>
          <a:ln>
            <a:noFill/>
          </a:ln>
        </p:spPr>
      </p:pic>
      <p:pic>
        <p:nvPicPr>
          <p:cNvPr id="270" name="Google Shape;270;p28"/>
          <p:cNvPicPr preferRelativeResize="0"/>
          <p:nvPr/>
        </p:nvPicPr>
        <p:blipFill>
          <a:blip r:embed="rId4">
            <a:alphaModFix/>
          </a:blip>
          <a:stretch>
            <a:fillRect/>
          </a:stretch>
        </p:blipFill>
        <p:spPr>
          <a:xfrm>
            <a:off x="-504546" y="753204"/>
            <a:ext cx="1566765" cy="1550005"/>
          </a:xfrm>
          <a:prstGeom prst="rect">
            <a:avLst/>
          </a:prstGeom>
          <a:noFill/>
          <a:ln>
            <a:noFill/>
          </a:ln>
        </p:spPr>
      </p:pic>
      <p:pic>
        <p:nvPicPr>
          <p:cNvPr id="271" name="Google Shape;271;p28"/>
          <p:cNvPicPr preferRelativeResize="0"/>
          <p:nvPr/>
        </p:nvPicPr>
        <p:blipFill>
          <a:blip r:embed="rId4">
            <a:alphaModFix/>
          </a:blip>
          <a:stretch>
            <a:fillRect/>
          </a:stretch>
        </p:blipFill>
        <p:spPr>
          <a:xfrm rot="6730600">
            <a:off x="-494246" y="943051"/>
            <a:ext cx="875943" cy="86654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272" name="Shape 272"/>
        <p:cNvGrpSpPr/>
        <p:nvPr/>
      </p:nvGrpSpPr>
      <p:grpSpPr>
        <a:xfrm>
          <a:off x="0" y="0"/>
          <a:ext cx="0" cy="0"/>
          <a:chOff x="0" y="0"/>
          <a:chExt cx="0" cy="0"/>
        </a:xfrm>
      </p:grpSpPr>
      <p:sp>
        <p:nvSpPr>
          <p:cNvPr id="273" name="Google Shape;273;p29"/>
          <p:cNvSpPr txBox="1"/>
          <p:nvPr>
            <p:ph hasCustomPrompt="1" type="title"/>
          </p:nvPr>
        </p:nvSpPr>
        <p:spPr>
          <a:xfrm>
            <a:off x="1171725" y="2463400"/>
            <a:ext cx="1398900" cy="572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74" name="Google Shape;274;p29"/>
          <p:cNvSpPr txBox="1"/>
          <p:nvPr>
            <p:ph idx="1" type="subTitle"/>
          </p:nvPr>
        </p:nvSpPr>
        <p:spPr>
          <a:xfrm>
            <a:off x="720000" y="3571786"/>
            <a:ext cx="23040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75" name="Google Shape;275;p29"/>
          <p:cNvSpPr txBox="1"/>
          <p:nvPr>
            <p:ph idx="2" type="subTitle"/>
          </p:nvPr>
        </p:nvSpPr>
        <p:spPr>
          <a:xfrm>
            <a:off x="720000" y="3132150"/>
            <a:ext cx="23040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76" name="Google Shape;276;p29"/>
          <p:cNvSpPr txBox="1"/>
          <p:nvPr>
            <p:ph hasCustomPrompt="1" idx="3" type="title"/>
          </p:nvPr>
        </p:nvSpPr>
        <p:spPr>
          <a:xfrm>
            <a:off x="3873100" y="2463400"/>
            <a:ext cx="1397700" cy="572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77" name="Google Shape;277;p29"/>
          <p:cNvSpPr txBox="1"/>
          <p:nvPr>
            <p:ph idx="4" type="subTitle"/>
          </p:nvPr>
        </p:nvSpPr>
        <p:spPr>
          <a:xfrm>
            <a:off x="3420057" y="3571786"/>
            <a:ext cx="23040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78" name="Google Shape;278;p29"/>
          <p:cNvSpPr txBox="1"/>
          <p:nvPr>
            <p:ph idx="5" type="subTitle"/>
          </p:nvPr>
        </p:nvSpPr>
        <p:spPr>
          <a:xfrm>
            <a:off x="3420057" y="3132150"/>
            <a:ext cx="23040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79" name="Google Shape;279;p29"/>
          <p:cNvSpPr txBox="1"/>
          <p:nvPr>
            <p:ph hasCustomPrompt="1" idx="6" type="title"/>
          </p:nvPr>
        </p:nvSpPr>
        <p:spPr>
          <a:xfrm>
            <a:off x="6573275" y="2463400"/>
            <a:ext cx="1397700" cy="572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0" name="Google Shape;280;p29"/>
          <p:cNvSpPr txBox="1"/>
          <p:nvPr>
            <p:ph idx="7" type="subTitle"/>
          </p:nvPr>
        </p:nvSpPr>
        <p:spPr>
          <a:xfrm>
            <a:off x="6120115" y="3571786"/>
            <a:ext cx="23040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281" name="Google Shape;281;p29"/>
          <p:cNvSpPr txBox="1"/>
          <p:nvPr>
            <p:ph idx="8" type="subTitle"/>
          </p:nvPr>
        </p:nvSpPr>
        <p:spPr>
          <a:xfrm>
            <a:off x="6120115" y="3132150"/>
            <a:ext cx="2304000" cy="50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82" name="Google Shape;282;p29"/>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3" name="Google Shape;283;p29"/>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 name="Google Shape;284;p29"/>
          <p:cNvPicPr preferRelativeResize="0"/>
          <p:nvPr/>
        </p:nvPicPr>
        <p:blipFill>
          <a:blip r:embed="rId2">
            <a:alphaModFix/>
          </a:blip>
          <a:stretch>
            <a:fillRect/>
          </a:stretch>
        </p:blipFill>
        <p:spPr>
          <a:xfrm rot="5327491">
            <a:off x="-627392" y="4087981"/>
            <a:ext cx="1566764" cy="1550005"/>
          </a:xfrm>
          <a:prstGeom prst="rect">
            <a:avLst/>
          </a:prstGeom>
          <a:noFill/>
          <a:ln>
            <a:noFill/>
          </a:ln>
        </p:spPr>
      </p:pic>
      <p:pic>
        <p:nvPicPr>
          <p:cNvPr id="285" name="Google Shape;285;p29"/>
          <p:cNvPicPr preferRelativeResize="0"/>
          <p:nvPr/>
        </p:nvPicPr>
        <p:blipFill rotWithShape="1">
          <a:blip r:embed="rId2">
            <a:alphaModFix amt="60000"/>
          </a:blip>
          <a:srcRect b="9448" l="7998" r="11531" t="10819"/>
          <a:stretch/>
        </p:blipFill>
        <p:spPr>
          <a:xfrm>
            <a:off x="8318425" y="-494913"/>
            <a:ext cx="2501975" cy="2452575"/>
          </a:xfrm>
          <a:prstGeom prst="rect">
            <a:avLst/>
          </a:prstGeom>
          <a:noFill/>
          <a:ln>
            <a:noFill/>
          </a:ln>
        </p:spPr>
      </p:pic>
      <p:pic>
        <p:nvPicPr>
          <p:cNvPr id="286" name="Google Shape;286;p29"/>
          <p:cNvPicPr preferRelativeResize="0"/>
          <p:nvPr/>
        </p:nvPicPr>
        <p:blipFill>
          <a:blip r:embed="rId2">
            <a:alphaModFix/>
          </a:blip>
          <a:stretch>
            <a:fillRect/>
          </a:stretch>
        </p:blipFill>
        <p:spPr>
          <a:xfrm>
            <a:off x="8137787" y="73167"/>
            <a:ext cx="585975" cy="579721"/>
          </a:xfrm>
          <a:prstGeom prst="rect">
            <a:avLst/>
          </a:prstGeom>
          <a:noFill/>
          <a:ln>
            <a:noFill/>
          </a:ln>
        </p:spPr>
      </p:pic>
      <p:pic>
        <p:nvPicPr>
          <p:cNvPr id="287" name="Google Shape;287;p29"/>
          <p:cNvPicPr preferRelativeResize="0"/>
          <p:nvPr/>
        </p:nvPicPr>
        <p:blipFill>
          <a:blip r:embed="rId2">
            <a:alphaModFix/>
          </a:blip>
          <a:stretch>
            <a:fillRect/>
          </a:stretch>
        </p:blipFill>
        <p:spPr>
          <a:xfrm rot="-9541908">
            <a:off x="-130851" y="3765696"/>
            <a:ext cx="875943" cy="86654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88" name="Shape 288"/>
        <p:cNvGrpSpPr/>
        <p:nvPr/>
      </p:nvGrpSpPr>
      <p:grpSpPr>
        <a:xfrm>
          <a:off x="0" y="0"/>
          <a:ext cx="0" cy="0"/>
          <a:chOff x="0" y="0"/>
          <a:chExt cx="0" cy="0"/>
        </a:xfrm>
      </p:grpSpPr>
      <p:sp>
        <p:nvSpPr>
          <p:cNvPr id="289" name="Google Shape;289;p30"/>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
          <p:cNvSpPr txBox="1"/>
          <p:nvPr>
            <p:ph type="title"/>
          </p:nvPr>
        </p:nvSpPr>
        <p:spPr>
          <a:xfrm>
            <a:off x="713258" y="701784"/>
            <a:ext cx="38586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30"/>
          <p:cNvSpPr txBox="1"/>
          <p:nvPr>
            <p:ph idx="1" type="subTitle"/>
          </p:nvPr>
        </p:nvSpPr>
        <p:spPr>
          <a:xfrm>
            <a:off x="713225" y="1724946"/>
            <a:ext cx="3858600" cy="105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 name="Google Shape;292;p30"/>
          <p:cNvSpPr txBox="1"/>
          <p:nvPr/>
        </p:nvSpPr>
        <p:spPr>
          <a:xfrm>
            <a:off x="713225" y="3513875"/>
            <a:ext cx="3858600" cy="741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chemeClr val="dk1"/>
                </a:solidFill>
                <a:latin typeface="Be Vietnam Pro Medium"/>
                <a:ea typeface="Be Vietnam Pro Medium"/>
                <a:cs typeface="Be Vietnam Pro Medium"/>
                <a:sym typeface="Be Vietnam Pro Medium"/>
              </a:rPr>
              <a:t>CREDITS: This presentation template was created by </a:t>
            </a:r>
            <a:r>
              <a:rPr b="1" lang="en" sz="1200" u="sng">
                <a:solidFill>
                  <a:schemeClr val="dk1"/>
                </a:solidFill>
                <a:latin typeface="Be Vietnam Pro"/>
                <a:ea typeface="Be Vietnam Pro"/>
                <a:cs typeface="Be Vietnam Pro"/>
                <a:sym typeface="Be Vietnam Pro"/>
                <a:hlinkClick r:id="rId2">
                  <a:extLst>
                    <a:ext uri="{A12FA001-AC4F-418D-AE19-62706E023703}">
                      <ahyp:hlinkClr val="tx"/>
                    </a:ext>
                  </a:extLst>
                </a:hlinkClick>
              </a:rPr>
              <a:t>Slidesgo</a:t>
            </a:r>
            <a:r>
              <a:rPr lang="en" sz="1200">
                <a:solidFill>
                  <a:schemeClr val="dk1"/>
                </a:solidFill>
                <a:latin typeface="Be Vietnam Pro Medium"/>
                <a:ea typeface="Be Vietnam Pro Medium"/>
                <a:cs typeface="Be Vietnam Pro Medium"/>
                <a:sym typeface="Be Vietnam Pro Medium"/>
              </a:rPr>
              <a:t>, and includes icons by </a:t>
            </a:r>
            <a:r>
              <a:rPr b="1" lang="en" sz="1200" u="sng">
                <a:solidFill>
                  <a:schemeClr val="dk1"/>
                </a:solidFill>
                <a:latin typeface="Be Vietnam Pro"/>
                <a:ea typeface="Be Vietnam Pro"/>
                <a:cs typeface="Be Vietnam Pro"/>
                <a:sym typeface="Be Vietnam Pro"/>
                <a:hlinkClick r:id="rId3">
                  <a:extLst>
                    <a:ext uri="{A12FA001-AC4F-418D-AE19-62706E023703}">
                      <ahyp:hlinkClr val="tx"/>
                    </a:ext>
                  </a:extLst>
                </a:hlinkClick>
              </a:rPr>
              <a:t>Flaticon</a:t>
            </a:r>
            <a:r>
              <a:rPr lang="en" sz="1200">
                <a:solidFill>
                  <a:schemeClr val="dk1"/>
                </a:solidFill>
                <a:latin typeface="Be Vietnam Pro Medium"/>
                <a:ea typeface="Be Vietnam Pro Medium"/>
                <a:cs typeface="Be Vietnam Pro Medium"/>
                <a:sym typeface="Be Vietnam Pro Medium"/>
              </a:rPr>
              <a:t>, and infographics &amp; images by </a:t>
            </a:r>
            <a:r>
              <a:rPr b="1" lang="en" sz="1200" u="sng">
                <a:solidFill>
                  <a:schemeClr val="dk1"/>
                </a:solidFill>
                <a:latin typeface="Be Vietnam Pro"/>
                <a:ea typeface="Be Vietnam Pro"/>
                <a:cs typeface="Be Vietnam Pro"/>
                <a:sym typeface="Be Vietnam Pro"/>
                <a:hlinkClick r:id="rId4">
                  <a:extLst>
                    <a:ext uri="{A12FA001-AC4F-418D-AE19-62706E023703}">
                      <ahyp:hlinkClr val="tx"/>
                    </a:ext>
                  </a:extLst>
                </a:hlinkClick>
              </a:rPr>
              <a:t>Freepik</a:t>
            </a:r>
            <a:r>
              <a:rPr lang="en" sz="1200" u="sng">
                <a:solidFill>
                  <a:schemeClr val="dk1"/>
                </a:solidFill>
                <a:latin typeface="Be Vietnam Pro Medium"/>
                <a:ea typeface="Be Vietnam Pro Medium"/>
                <a:cs typeface="Be Vietnam Pro Medium"/>
                <a:sym typeface="Be Vietnam Pro Medium"/>
              </a:rPr>
              <a:t> </a:t>
            </a:r>
            <a:endParaRPr sz="1200" u="sng">
              <a:solidFill>
                <a:schemeClr val="dk1"/>
              </a:solidFill>
              <a:latin typeface="Be Vietnam Pro Medium"/>
              <a:ea typeface="Be Vietnam Pro Medium"/>
              <a:cs typeface="Be Vietnam Pro Medium"/>
              <a:sym typeface="Be Vietnam Pro Medium"/>
            </a:endParaRPr>
          </a:p>
        </p:txBody>
      </p:sp>
      <p:pic>
        <p:nvPicPr>
          <p:cNvPr id="293" name="Google Shape;293;p30"/>
          <p:cNvPicPr preferRelativeResize="0"/>
          <p:nvPr/>
        </p:nvPicPr>
        <p:blipFill>
          <a:blip r:embed="rId5">
            <a:alphaModFix/>
          </a:blip>
          <a:stretch>
            <a:fillRect/>
          </a:stretch>
        </p:blipFill>
        <p:spPr>
          <a:xfrm flipH="1" rot="5400000">
            <a:off x="6850712" y="2848305"/>
            <a:ext cx="3077200" cy="3044350"/>
          </a:xfrm>
          <a:prstGeom prst="rect">
            <a:avLst/>
          </a:prstGeom>
          <a:noFill/>
          <a:ln>
            <a:noFill/>
          </a:ln>
        </p:spPr>
      </p:pic>
      <p:pic>
        <p:nvPicPr>
          <p:cNvPr id="294" name="Google Shape;294;p30"/>
          <p:cNvPicPr preferRelativeResize="0"/>
          <p:nvPr/>
        </p:nvPicPr>
        <p:blipFill>
          <a:blip r:embed="rId5">
            <a:alphaModFix amt="60000"/>
          </a:blip>
          <a:stretch>
            <a:fillRect/>
          </a:stretch>
        </p:blipFill>
        <p:spPr>
          <a:xfrm flipH="1" rot="5400000">
            <a:off x="6744850" y="-1240450"/>
            <a:ext cx="2255950" cy="2231800"/>
          </a:xfrm>
          <a:prstGeom prst="rect">
            <a:avLst/>
          </a:prstGeom>
          <a:noFill/>
          <a:ln>
            <a:noFill/>
          </a:ln>
        </p:spPr>
      </p:pic>
      <p:pic>
        <p:nvPicPr>
          <p:cNvPr id="295" name="Google Shape;295;p30"/>
          <p:cNvPicPr preferRelativeResize="0"/>
          <p:nvPr/>
        </p:nvPicPr>
        <p:blipFill>
          <a:blip r:embed="rId5">
            <a:alphaModFix/>
          </a:blip>
          <a:stretch>
            <a:fillRect/>
          </a:stretch>
        </p:blipFill>
        <p:spPr>
          <a:xfrm flipH="1" rot="5400000">
            <a:off x="7821427" y="-714327"/>
            <a:ext cx="2307325" cy="2282675"/>
          </a:xfrm>
          <a:prstGeom prst="rect">
            <a:avLst/>
          </a:prstGeom>
          <a:noFill/>
          <a:ln>
            <a:noFill/>
          </a:ln>
        </p:spPr>
      </p:pic>
      <p:pic>
        <p:nvPicPr>
          <p:cNvPr id="296" name="Google Shape;296;p30"/>
          <p:cNvPicPr preferRelativeResize="0"/>
          <p:nvPr/>
        </p:nvPicPr>
        <p:blipFill>
          <a:blip r:embed="rId6">
            <a:alphaModFix/>
          </a:blip>
          <a:stretch>
            <a:fillRect/>
          </a:stretch>
        </p:blipFill>
        <p:spPr>
          <a:xfrm flipH="1" rot="5400000">
            <a:off x="8070863" y="719768"/>
            <a:ext cx="1457845" cy="1453653"/>
          </a:xfrm>
          <a:prstGeom prst="rect">
            <a:avLst/>
          </a:prstGeom>
          <a:noFill/>
          <a:ln>
            <a:noFill/>
          </a:ln>
        </p:spPr>
      </p:pic>
      <p:pic>
        <p:nvPicPr>
          <p:cNvPr id="297" name="Google Shape;297;p30"/>
          <p:cNvPicPr preferRelativeResize="0"/>
          <p:nvPr/>
        </p:nvPicPr>
        <p:blipFill>
          <a:blip r:embed="rId6">
            <a:alphaModFix/>
          </a:blip>
          <a:stretch>
            <a:fillRect/>
          </a:stretch>
        </p:blipFill>
        <p:spPr>
          <a:xfrm flipH="1" rot="10800000">
            <a:off x="6444618" y="4088795"/>
            <a:ext cx="1457845" cy="1453653"/>
          </a:xfrm>
          <a:prstGeom prst="rect">
            <a:avLst/>
          </a:prstGeom>
          <a:noFill/>
          <a:ln>
            <a:noFill/>
          </a:ln>
        </p:spPr>
      </p:pic>
      <p:pic>
        <p:nvPicPr>
          <p:cNvPr id="298" name="Google Shape;298;p30"/>
          <p:cNvPicPr preferRelativeResize="0"/>
          <p:nvPr/>
        </p:nvPicPr>
        <p:blipFill>
          <a:blip r:embed="rId5">
            <a:alphaModFix/>
          </a:blip>
          <a:stretch>
            <a:fillRect/>
          </a:stretch>
        </p:blipFill>
        <p:spPr>
          <a:xfrm flipH="1" rot="-1330558">
            <a:off x="8256799" y="2519722"/>
            <a:ext cx="541955" cy="5361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 name="Google Shape;35;p4"/>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Nunit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
        <p:nvSpPr>
          <p:cNvPr id="36" name="Google Shape;36;p4"/>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4"/>
          <p:cNvPicPr preferRelativeResize="0"/>
          <p:nvPr/>
        </p:nvPicPr>
        <p:blipFill>
          <a:blip r:embed="rId2">
            <a:alphaModFix/>
          </a:blip>
          <a:stretch>
            <a:fillRect/>
          </a:stretch>
        </p:blipFill>
        <p:spPr>
          <a:xfrm>
            <a:off x="8290639" y="2006517"/>
            <a:ext cx="2052713" cy="1834871"/>
          </a:xfrm>
          <a:prstGeom prst="rect">
            <a:avLst/>
          </a:prstGeom>
          <a:noFill/>
          <a:ln>
            <a:noFill/>
          </a:ln>
        </p:spPr>
      </p:pic>
      <p:pic>
        <p:nvPicPr>
          <p:cNvPr id="38" name="Google Shape;38;p4"/>
          <p:cNvPicPr preferRelativeResize="0"/>
          <p:nvPr/>
        </p:nvPicPr>
        <p:blipFill rotWithShape="1">
          <a:blip r:embed="rId3">
            <a:alphaModFix amt="60000"/>
          </a:blip>
          <a:srcRect b="9448" l="7998" r="11531" t="10819"/>
          <a:stretch/>
        </p:blipFill>
        <p:spPr>
          <a:xfrm>
            <a:off x="8290650" y="-1103950"/>
            <a:ext cx="2501975" cy="2452575"/>
          </a:xfrm>
          <a:prstGeom prst="rect">
            <a:avLst/>
          </a:prstGeom>
          <a:noFill/>
          <a:ln>
            <a:noFill/>
          </a:ln>
        </p:spPr>
      </p:pic>
      <p:pic>
        <p:nvPicPr>
          <p:cNvPr id="39" name="Google Shape;39;p4"/>
          <p:cNvPicPr preferRelativeResize="0"/>
          <p:nvPr/>
        </p:nvPicPr>
        <p:blipFill>
          <a:blip r:embed="rId3">
            <a:alphaModFix/>
          </a:blip>
          <a:stretch>
            <a:fillRect/>
          </a:stretch>
        </p:blipFill>
        <p:spPr>
          <a:xfrm rot="6730600">
            <a:off x="-284521" y="3977226"/>
            <a:ext cx="875943" cy="86654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99" name="Shape 299"/>
        <p:cNvGrpSpPr/>
        <p:nvPr/>
      </p:nvGrpSpPr>
      <p:grpSpPr>
        <a:xfrm>
          <a:off x="0" y="0"/>
          <a:ext cx="0" cy="0"/>
          <a:chOff x="0" y="0"/>
          <a:chExt cx="0" cy="0"/>
        </a:xfrm>
      </p:grpSpPr>
      <p:sp>
        <p:nvSpPr>
          <p:cNvPr id="300" name="Google Shape;300;p31"/>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1" name="Google Shape;301;p31"/>
          <p:cNvPicPr preferRelativeResize="0"/>
          <p:nvPr/>
        </p:nvPicPr>
        <p:blipFill>
          <a:blip r:embed="rId2">
            <a:alphaModFix amt="60000"/>
          </a:blip>
          <a:stretch>
            <a:fillRect/>
          </a:stretch>
        </p:blipFill>
        <p:spPr>
          <a:xfrm>
            <a:off x="-1454613" y="4043999"/>
            <a:ext cx="3109275" cy="3076025"/>
          </a:xfrm>
          <a:prstGeom prst="rect">
            <a:avLst/>
          </a:prstGeom>
          <a:noFill/>
          <a:ln>
            <a:noFill/>
          </a:ln>
        </p:spPr>
      </p:pic>
      <p:pic>
        <p:nvPicPr>
          <p:cNvPr id="302" name="Google Shape;302;p31"/>
          <p:cNvPicPr preferRelativeResize="0"/>
          <p:nvPr/>
        </p:nvPicPr>
        <p:blipFill>
          <a:blip r:embed="rId2">
            <a:alphaModFix amt="60000"/>
          </a:blip>
          <a:stretch>
            <a:fillRect/>
          </a:stretch>
        </p:blipFill>
        <p:spPr>
          <a:xfrm>
            <a:off x="6938537" y="202349"/>
            <a:ext cx="3109275" cy="3076025"/>
          </a:xfrm>
          <a:prstGeom prst="rect">
            <a:avLst/>
          </a:prstGeom>
          <a:noFill/>
          <a:ln>
            <a:noFill/>
          </a:ln>
        </p:spPr>
      </p:pic>
      <p:pic>
        <p:nvPicPr>
          <p:cNvPr id="303" name="Google Shape;303;p31"/>
          <p:cNvPicPr preferRelativeResize="0"/>
          <p:nvPr/>
        </p:nvPicPr>
        <p:blipFill>
          <a:blip r:embed="rId3">
            <a:alphaModFix/>
          </a:blip>
          <a:stretch>
            <a:fillRect/>
          </a:stretch>
        </p:blipFill>
        <p:spPr>
          <a:xfrm rot="-3292157">
            <a:off x="7253089" y="3624267"/>
            <a:ext cx="2052713" cy="1834870"/>
          </a:xfrm>
          <a:prstGeom prst="rect">
            <a:avLst/>
          </a:prstGeom>
          <a:noFill/>
          <a:ln>
            <a:noFill/>
          </a:ln>
        </p:spPr>
      </p:pic>
      <p:pic>
        <p:nvPicPr>
          <p:cNvPr id="304" name="Google Shape;304;p31"/>
          <p:cNvPicPr preferRelativeResize="0"/>
          <p:nvPr/>
        </p:nvPicPr>
        <p:blipFill>
          <a:blip r:embed="rId2">
            <a:alphaModFix/>
          </a:blip>
          <a:stretch>
            <a:fillRect/>
          </a:stretch>
        </p:blipFill>
        <p:spPr>
          <a:xfrm>
            <a:off x="7449451" y="-649197"/>
            <a:ext cx="2307325" cy="2282675"/>
          </a:xfrm>
          <a:prstGeom prst="rect">
            <a:avLst/>
          </a:prstGeom>
          <a:noFill/>
          <a:ln>
            <a:noFill/>
          </a:ln>
        </p:spPr>
      </p:pic>
      <p:pic>
        <p:nvPicPr>
          <p:cNvPr id="305" name="Google Shape;305;p31"/>
          <p:cNvPicPr preferRelativeResize="0"/>
          <p:nvPr/>
        </p:nvPicPr>
        <p:blipFill>
          <a:blip r:embed="rId4">
            <a:alphaModFix/>
          </a:blip>
          <a:stretch>
            <a:fillRect/>
          </a:stretch>
        </p:blipFill>
        <p:spPr>
          <a:xfrm>
            <a:off x="6650131" y="-363808"/>
            <a:ext cx="1457845" cy="1453653"/>
          </a:xfrm>
          <a:prstGeom prst="rect">
            <a:avLst/>
          </a:prstGeom>
          <a:noFill/>
          <a:ln>
            <a:noFill/>
          </a:ln>
        </p:spPr>
      </p:pic>
      <p:pic>
        <p:nvPicPr>
          <p:cNvPr id="306" name="Google Shape;306;p31"/>
          <p:cNvPicPr preferRelativeResize="0"/>
          <p:nvPr/>
        </p:nvPicPr>
        <p:blipFill>
          <a:blip r:embed="rId5">
            <a:alphaModFix/>
          </a:blip>
          <a:stretch>
            <a:fillRect/>
          </a:stretch>
        </p:blipFill>
        <p:spPr>
          <a:xfrm rot="-6424593">
            <a:off x="7076195" y="1893243"/>
            <a:ext cx="1797170" cy="1696627"/>
          </a:xfrm>
          <a:prstGeom prst="rect">
            <a:avLst/>
          </a:prstGeom>
          <a:noFill/>
          <a:ln>
            <a:noFill/>
          </a:ln>
        </p:spPr>
      </p:pic>
      <p:pic>
        <p:nvPicPr>
          <p:cNvPr id="307" name="Google Shape;307;p31"/>
          <p:cNvPicPr preferRelativeResize="0"/>
          <p:nvPr/>
        </p:nvPicPr>
        <p:blipFill>
          <a:blip r:embed="rId2">
            <a:alphaModFix/>
          </a:blip>
          <a:stretch>
            <a:fillRect/>
          </a:stretch>
        </p:blipFill>
        <p:spPr>
          <a:xfrm>
            <a:off x="0" y="-39100"/>
            <a:ext cx="906125" cy="896450"/>
          </a:xfrm>
          <a:prstGeom prst="rect">
            <a:avLst/>
          </a:prstGeom>
          <a:noFill/>
          <a:ln>
            <a:noFill/>
          </a:ln>
        </p:spPr>
      </p:pic>
      <p:pic>
        <p:nvPicPr>
          <p:cNvPr id="308" name="Google Shape;308;p31"/>
          <p:cNvPicPr preferRelativeResize="0"/>
          <p:nvPr/>
        </p:nvPicPr>
        <p:blipFill>
          <a:blip r:embed="rId2">
            <a:alphaModFix/>
          </a:blip>
          <a:stretch>
            <a:fillRect/>
          </a:stretch>
        </p:blipFill>
        <p:spPr>
          <a:xfrm>
            <a:off x="8384950" y="1348625"/>
            <a:ext cx="363025" cy="359150"/>
          </a:xfrm>
          <a:prstGeom prst="rect">
            <a:avLst/>
          </a:prstGeom>
          <a:noFill/>
          <a:ln>
            <a:noFill/>
          </a:ln>
        </p:spPr>
      </p:pic>
      <p:pic>
        <p:nvPicPr>
          <p:cNvPr id="309" name="Google Shape;309;p31"/>
          <p:cNvPicPr preferRelativeResize="0"/>
          <p:nvPr/>
        </p:nvPicPr>
        <p:blipFill>
          <a:blip r:embed="rId2">
            <a:alphaModFix/>
          </a:blip>
          <a:stretch>
            <a:fillRect/>
          </a:stretch>
        </p:blipFill>
        <p:spPr>
          <a:xfrm>
            <a:off x="590500" y="73175"/>
            <a:ext cx="585975" cy="579700"/>
          </a:xfrm>
          <a:prstGeom prst="rect">
            <a:avLst/>
          </a:prstGeom>
          <a:noFill/>
          <a:ln>
            <a:noFill/>
          </a:ln>
        </p:spPr>
      </p:pic>
      <p:pic>
        <p:nvPicPr>
          <p:cNvPr id="310" name="Google Shape;310;p31"/>
          <p:cNvPicPr preferRelativeResize="0"/>
          <p:nvPr/>
        </p:nvPicPr>
        <p:blipFill>
          <a:blip r:embed="rId2">
            <a:alphaModFix/>
          </a:blip>
          <a:stretch>
            <a:fillRect/>
          </a:stretch>
        </p:blipFill>
        <p:spPr>
          <a:xfrm rot="6730600">
            <a:off x="275241" y="3860601"/>
            <a:ext cx="875943" cy="866548"/>
          </a:xfrm>
          <a:prstGeom prst="rect">
            <a:avLst/>
          </a:prstGeom>
          <a:noFill/>
          <a:ln>
            <a:noFill/>
          </a:ln>
        </p:spPr>
      </p:pic>
      <p:pic>
        <p:nvPicPr>
          <p:cNvPr id="311" name="Google Shape;311;p31"/>
          <p:cNvPicPr preferRelativeResize="0"/>
          <p:nvPr/>
        </p:nvPicPr>
        <p:blipFill>
          <a:blip r:embed="rId2">
            <a:alphaModFix/>
          </a:blip>
          <a:stretch>
            <a:fillRect/>
          </a:stretch>
        </p:blipFill>
        <p:spPr>
          <a:xfrm>
            <a:off x="6900000" y="3724750"/>
            <a:ext cx="363025" cy="3591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12" name="Shape 312"/>
        <p:cNvGrpSpPr/>
        <p:nvPr/>
      </p:nvGrpSpPr>
      <p:grpSpPr>
        <a:xfrm>
          <a:off x="0" y="0"/>
          <a:ext cx="0" cy="0"/>
          <a:chOff x="0" y="0"/>
          <a:chExt cx="0" cy="0"/>
        </a:xfrm>
      </p:grpSpPr>
      <p:sp>
        <p:nvSpPr>
          <p:cNvPr id="313" name="Google Shape;313;p32"/>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4" name="Google Shape;314;p32"/>
          <p:cNvPicPr preferRelativeResize="0"/>
          <p:nvPr/>
        </p:nvPicPr>
        <p:blipFill>
          <a:blip r:embed="rId2">
            <a:alphaModFix/>
          </a:blip>
          <a:stretch>
            <a:fillRect/>
          </a:stretch>
        </p:blipFill>
        <p:spPr>
          <a:xfrm flipH="1">
            <a:off x="6028028" y="4428504"/>
            <a:ext cx="1566765" cy="1550005"/>
          </a:xfrm>
          <a:prstGeom prst="rect">
            <a:avLst/>
          </a:prstGeom>
          <a:noFill/>
          <a:ln>
            <a:noFill/>
          </a:ln>
        </p:spPr>
      </p:pic>
      <p:pic>
        <p:nvPicPr>
          <p:cNvPr id="315" name="Google Shape;315;p32"/>
          <p:cNvPicPr preferRelativeResize="0"/>
          <p:nvPr/>
        </p:nvPicPr>
        <p:blipFill>
          <a:blip r:embed="rId3">
            <a:alphaModFix/>
          </a:blip>
          <a:stretch>
            <a:fillRect/>
          </a:stretch>
        </p:blipFill>
        <p:spPr>
          <a:xfrm flipH="1" rot="10281672">
            <a:off x="55707" y="-529262"/>
            <a:ext cx="1767846" cy="1876763"/>
          </a:xfrm>
          <a:prstGeom prst="rect">
            <a:avLst/>
          </a:prstGeom>
          <a:noFill/>
          <a:ln>
            <a:noFill/>
          </a:ln>
        </p:spPr>
      </p:pic>
      <p:pic>
        <p:nvPicPr>
          <p:cNvPr id="316" name="Google Shape;316;p32"/>
          <p:cNvPicPr preferRelativeResize="0"/>
          <p:nvPr/>
        </p:nvPicPr>
        <p:blipFill rotWithShape="1">
          <a:blip r:embed="rId2">
            <a:alphaModFix amt="60000"/>
          </a:blip>
          <a:srcRect b="9448" l="7998" r="11531" t="10819"/>
          <a:stretch/>
        </p:blipFill>
        <p:spPr>
          <a:xfrm flipH="1">
            <a:off x="-1142903" y="4069250"/>
            <a:ext cx="2501975" cy="2452575"/>
          </a:xfrm>
          <a:prstGeom prst="rect">
            <a:avLst/>
          </a:prstGeom>
          <a:noFill/>
          <a:ln>
            <a:noFill/>
          </a:ln>
        </p:spPr>
      </p:pic>
      <p:pic>
        <p:nvPicPr>
          <p:cNvPr id="317" name="Google Shape;317;p32"/>
          <p:cNvPicPr preferRelativeResize="0"/>
          <p:nvPr/>
        </p:nvPicPr>
        <p:blipFill>
          <a:blip r:embed="rId4">
            <a:alphaModFix/>
          </a:blip>
          <a:stretch>
            <a:fillRect/>
          </a:stretch>
        </p:blipFill>
        <p:spPr>
          <a:xfrm flipH="1" rot="6424593">
            <a:off x="8175707" y="-308807"/>
            <a:ext cx="1797170" cy="1696627"/>
          </a:xfrm>
          <a:prstGeom prst="rect">
            <a:avLst/>
          </a:prstGeom>
          <a:noFill/>
          <a:ln>
            <a:noFill/>
          </a:ln>
        </p:spPr>
      </p:pic>
      <p:pic>
        <p:nvPicPr>
          <p:cNvPr id="318" name="Google Shape;318;p32"/>
          <p:cNvPicPr preferRelativeResize="0"/>
          <p:nvPr/>
        </p:nvPicPr>
        <p:blipFill>
          <a:blip r:embed="rId2">
            <a:alphaModFix/>
          </a:blip>
          <a:stretch>
            <a:fillRect/>
          </a:stretch>
        </p:blipFill>
        <p:spPr>
          <a:xfrm flipH="1">
            <a:off x="59746" y="3812925"/>
            <a:ext cx="906125" cy="896450"/>
          </a:xfrm>
          <a:prstGeom prst="rect">
            <a:avLst/>
          </a:prstGeom>
          <a:noFill/>
          <a:ln>
            <a:noFill/>
          </a:ln>
        </p:spPr>
      </p:pic>
      <p:pic>
        <p:nvPicPr>
          <p:cNvPr id="319" name="Google Shape;319;p32"/>
          <p:cNvPicPr preferRelativeResize="0"/>
          <p:nvPr/>
        </p:nvPicPr>
        <p:blipFill>
          <a:blip r:embed="rId2">
            <a:alphaModFix/>
          </a:blip>
          <a:stretch>
            <a:fillRect/>
          </a:stretch>
        </p:blipFill>
        <p:spPr>
          <a:xfrm flipH="1" rot="-6730600">
            <a:off x="7046088" y="4564351"/>
            <a:ext cx="875943" cy="866548"/>
          </a:xfrm>
          <a:prstGeom prst="rect">
            <a:avLst/>
          </a:prstGeom>
          <a:noFill/>
          <a:ln>
            <a:noFill/>
          </a:ln>
        </p:spPr>
      </p:pic>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 name="Shape 40"/>
        <p:cNvGrpSpPr/>
        <p:nvPr/>
      </p:nvGrpSpPr>
      <p:grpSpPr>
        <a:xfrm>
          <a:off x="0" y="0"/>
          <a:ext cx="0" cy="0"/>
          <a:chOff x="0" y="0"/>
          <a:chExt cx="0" cy="0"/>
        </a:xfrm>
      </p:grpSpPr>
      <p:sp>
        <p:nvSpPr>
          <p:cNvPr id="41" name="Google Shape;41;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 name="Google Shape;42;p5"/>
          <p:cNvSpPr txBox="1"/>
          <p:nvPr>
            <p:ph idx="1" type="subTitle"/>
          </p:nvPr>
        </p:nvSpPr>
        <p:spPr>
          <a:xfrm>
            <a:off x="5055284" y="3626197"/>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3" name="Google Shape;43;p5"/>
          <p:cNvSpPr txBox="1"/>
          <p:nvPr>
            <p:ph idx="2" type="subTitle"/>
          </p:nvPr>
        </p:nvSpPr>
        <p:spPr>
          <a:xfrm>
            <a:off x="1583300" y="3626197"/>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 name="Google Shape;44;p5"/>
          <p:cNvSpPr txBox="1"/>
          <p:nvPr>
            <p:ph idx="3" type="subTitle"/>
          </p:nvPr>
        </p:nvSpPr>
        <p:spPr>
          <a:xfrm>
            <a:off x="5055275" y="3122525"/>
            <a:ext cx="2505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5" name="Google Shape;45;p5"/>
          <p:cNvSpPr txBox="1"/>
          <p:nvPr>
            <p:ph idx="4" type="subTitle"/>
          </p:nvPr>
        </p:nvSpPr>
        <p:spPr>
          <a:xfrm>
            <a:off x="1583075" y="3122525"/>
            <a:ext cx="2505600" cy="572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4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 name="Google Shape;46;p5"/>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5"/>
          <p:cNvPicPr preferRelativeResize="0"/>
          <p:nvPr/>
        </p:nvPicPr>
        <p:blipFill>
          <a:blip r:embed="rId2">
            <a:alphaModFix/>
          </a:blip>
          <a:stretch>
            <a:fillRect/>
          </a:stretch>
        </p:blipFill>
        <p:spPr>
          <a:xfrm>
            <a:off x="1354604" y="4428504"/>
            <a:ext cx="1566765" cy="1550005"/>
          </a:xfrm>
          <a:prstGeom prst="rect">
            <a:avLst/>
          </a:prstGeom>
          <a:noFill/>
          <a:ln>
            <a:noFill/>
          </a:ln>
        </p:spPr>
      </p:pic>
      <p:pic>
        <p:nvPicPr>
          <p:cNvPr id="48" name="Google Shape;48;p5"/>
          <p:cNvPicPr preferRelativeResize="0"/>
          <p:nvPr/>
        </p:nvPicPr>
        <p:blipFill>
          <a:blip r:embed="rId3">
            <a:alphaModFix/>
          </a:blip>
          <a:stretch>
            <a:fillRect/>
          </a:stretch>
        </p:blipFill>
        <p:spPr>
          <a:xfrm rot="-9903508">
            <a:off x="7772943" y="-529262"/>
            <a:ext cx="1767846" cy="1876763"/>
          </a:xfrm>
          <a:prstGeom prst="rect">
            <a:avLst/>
          </a:prstGeom>
          <a:noFill/>
          <a:ln>
            <a:noFill/>
          </a:ln>
        </p:spPr>
      </p:pic>
      <p:pic>
        <p:nvPicPr>
          <p:cNvPr id="49" name="Google Shape;49;p5"/>
          <p:cNvPicPr preferRelativeResize="0"/>
          <p:nvPr/>
        </p:nvPicPr>
        <p:blipFill rotWithShape="1">
          <a:blip r:embed="rId2">
            <a:alphaModFix amt="60000"/>
          </a:blip>
          <a:srcRect b="9448" l="7998" r="11531" t="10819"/>
          <a:stretch/>
        </p:blipFill>
        <p:spPr>
          <a:xfrm>
            <a:off x="7560875" y="4267925"/>
            <a:ext cx="2501975" cy="2452575"/>
          </a:xfrm>
          <a:prstGeom prst="rect">
            <a:avLst/>
          </a:prstGeom>
          <a:noFill/>
          <a:ln>
            <a:noFill/>
          </a:ln>
        </p:spPr>
      </p:pic>
      <p:pic>
        <p:nvPicPr>
          <p:cNvPr id="50" name="Google Shape;50;p5"/>
          <p:cNvPicPr preferRelativeResize="0"/>
          <p:nvPr/>
        </p:nvPicPr>
        <p:blipFill>
          <a:blip r:embed="rId4">
            <a:alphaModFix/>
          </a:blip>
          <a:stretch>
            <a:fillRect/>
          </a:stretch>
        </p:blipFill>
        <p:spPr>
          <a:xfrm rot="-6424593">
            <a:off x="-532555" y="799268"/>
            <a:ext cx="1797170" cy="1696627"/>
          </a:xfrm>
          <a:prstGeom prst="rect">
            <a:avLst/>
          </a:prstGeom>
          <a:noFill/>
          <a:ln>
            <a:noFill/>
          </a:ln>
        </p:spPr>
      </p:pic>
      <p:pic>
        <p:nvPicPr>
          <p:cNvPr id="51" name="Google Shape;51;p5"/>
          <p:cNvPicPr preferRelativeResize="0"/>
          <p:nvPr/>
        </p:nvPicPr>
        <p:blipFill>
          <a:blip r:embed="rId2">
            <a:alphaModFix/>
          </a:blip>
          <a:stretch>
            <a:fillRect/>
          </a:stretch>
        </p:blipFill>
        <p:spPr>
          <a:xfrm>
            <a:off x="8358800" y="3923300"/>
            <a:ext cx="906125" cy="896450"/>
          </a:xfrm>
          <a:prstGeom prst="rect">
            <a:avLst/>
          </a:prstGeom>
          <a:noFill/>
          <a:ln>
            <a:noFill/>
          </a:ln>
        </p:spPr>
      </p:pic>
      <p:pic>
        <p:nvPicPr>
          <p:cNvPr id="52" name="Google Shape;52;p5"/>
          <p:cNvPicPr preferRelativeResize="0"/>
          <p:nvPr/>
        </p:nvPicPr>
        <p:blipFill>
          <a:blip r:embed="rId2">
            <a:alphaModFix/>
          </a:blip>
          <a:stretch>
            <a:fillRect/>
          </a:stretch>
        </p:blipFill>
        <p:spPr>
          <a:xfrm rot="6730600">
            <a:off x="1027366" y="4564351"/>
            <a:ext cx="875943" cy="8665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 name="Google Shape;55;p6"/>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6"/>
          <p:cNvPicPr preferRelativeResize="0"/>
          <p:nvPr/>
        </p:nvPicPr>
        <p:blipFill>
          <a:blip r:embed="rId2">
            <a:alphaModFix amt="60000"/>
          </a:blip>
          <a:stretch>
            <a:fillRect/>
          </a:stretch>
        </p:blipFill>
        <p:spPr>
          <a:xfrm>
            <a:off x="7901862" y="-1670738"/>
            <a:ext cx="3109275" cy="3076025"/>
          </a:xfrm>
          <a:prstGeom prst="rect">
            <a:avLst/>
          </a:prstGeom>
          <a:noFill/>
          <a:ln>
            <a:noFill/>
          </a:ln>
        </p:spPr>
      </p:pic>
      <p:pic>
        <p:nvPicPr>
          <p:cNvPr id="57" name="Google Shape;57;p6"/>
          <p:cNvPicPr preferRelativeResize="0"/>
          <p:nvPr/>
        </p:nvPicPr>
        <p:blipFill>
          <a:blip r:embed="rId3">
            <a:alphaModFix/>
          </a:blip>
          <a:stretch>
            <a:fillRect/>
          </a:stretch>
        </p:blipFill>
        <p:spPr>
          <a:xfrm rot="428173">
            <a:off x="-518011" y="3700890"/>
            <a:ext cx="2052713" cy="18348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8" name="Shape 58"/>
        <p:cNvGrpSpPr/>
        <p:nvPr/>
      </p:nvGrpSpPr>
      <p:grpSpPr>
        <a:xfrm>
          <a:off x="0" y="0"/>
          <a:ext cx="0" cy="0"/>
          <a:chOff x="0" y="0"/>
          <a:chExt cx="0" cy="0"/>
        </a:xfrm>
      </p:grpSpPr>
      <p:sp>
        <p:nvSpPr>
          <p:cNvPr id="59" name="Google Shape;59;p7"/>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0" name="Google Shape;60;p7"/>
          <p:cNvSpPr txBox="1"/>
          <p:nvPr>
            <p:ph idx="1" type="subTitle"/>
          </p:nvPr>
        </p:nvSpPr>
        <p:spPr>
          <a:xfrm>
            <a:off x="720000" y="1700300"/>
            <a:ext cx="4294800" cy="2166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600"/>
              <a:buFont typeface="Barlow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61" name="Google Shape;61;p7"/>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2">
            <a:alphaModFix amt="60000"/>
          </a:blip>
          <a:stretch>
            <a:fillRect/>
          </a:stretch>
        </p:blipFill>
        <p:spPr>
          <a:xfrm>
            <a:off x="6876150" y="2966762"/>
            <a:ext cx="3109275" cy="3076025"/>
          </a:xfrm>
          <a:prstGeom prst="rect">
            <a:avLst/>
          </a:prstGeom>
          <a:noFill/>
          <a:ln>
            <a:noFill/>
          </a:ln>
        </p:spPr>
      </p:pic>
      <p:pic>
        <p:nvPicPr>
          <p:cNvPr id="63" name="Google Shape;63;p7"/>
          <p:cNvPicPr preferRelativeResize="0"/>
          <p:nvPr/>
        </p:nvPicPr>
        <p:blipFill>
          <a:blip r:embed="rId3">
            <a:alphaModFix/>
          </a:blip>
          <a:stretch>
            <a:fillRect/>
          </a:stretch>
        </p:blipFill>
        <p:spPr>
          <a:xfrm>
            <a:off x="8275931" y="1017717"/>
            <a:ext cx="1457845" cy="1453653"/>
          </a:xfrm>
          <a:prstGeom prst="rect">
            <a:avLst/>
          </a:prstGeom>
          <a:noFill/>
          <a:ln>
            <a:noFill/>
          </a:ln>
        </p:spPr>
      </p:pic>
      <p:pic>
        <p:nvPicPr>
          <p:cNvPr id="64" name="Google Shape;64;p7"/>
          <p:cNvPicPr preferRelativeResize="0"/>
          <p:nvPr/>
        </p:nvPicPr>
        <p:blipFill>
          <a:blip r:embed="rId2">
            <a:alphaModFix/>
          </a:blip>
          <a:stretch>
            <a:fillRect/>
          </a:stretch>
        </p:blipFill>
        <p:spPr>
          <a:xfrm>
            <a:off x="8275926" y="-1017747"/>
            <a:ext cx="2307325" cy="2282675"/>
          </a:xfrm>
          <a:prstGeom prst="rect">
            <a:avLst/>
          </a:prstGeom>
          <a:noFill/>
          <a:ln>
            <a:noFill/>
          </a:ln>
        </p:spPr>
      </p:pic>
      <p:pic>
        <p:nvPicPr>
          <p:cNvPr id="65" name="Google Shape;65;p7"/>
          <p:cNvPicPr preferRelativeResize="0"/>
          <p:nvPr/>
        </p:nvPicPr>
        <p:blipFill>
          <a:blip r:embed="rId3">
            <a:alphaModFix/>
          </a:blip>
          <a:stretch>
            <a:fillRect/>
          </a:stretch>
        </p:blipFill>
        <p:spPr>
          <a:xfrm>
            <a:off x="7701868" y="-679445"/>
            <a:ext cx="1457845" cy="1453653"/>
          </a:xfrm>
          <a:prstGeom prst="rect">
            <a:avLst/>
          </a:prstGeom>
          <a:noFill/>
          <a:ln>
            <a:noFill/>
          </a:ln>
        </p:spPr>
      </p:pic>
      <p:pic>
        <p:nvPicPr>
          <p:cNvPr id="66" name="Google Shape;66;p7"/>
          <p:cNvPicPr preferRelativeResize="0"/>
          <p:nvPr/>
        </p:nvPicPr>
        <p:blipFill>
          <a:blip r:embed="rId2">
            <a:alphaModFix/>
          </a:blip>
          <a:stretch>
            <a:fillRect/>
          </a:stretch>
        </p:blipFill>
        <p:spPr>
          <a:xfrm>
            <a:off x="798600" y="4410025"/>
            <a:ext cx="1243200" cy="1229900"/>
          </a:xfrm>
          <a:prstGeom prst="rect">
            <a:avLst/>
          </a:prstGeom>
          <a:noFill/>
          <a:ln>
            <a:noFill/>
          </a:ln>
        </p:spPr>
      </p:pic>
      <p:pic>
        <p:nvPicPr>
          <p:cNvPr id="67" name="Google Shape;67;p7"/>
          <p:cNvPicPr preferRelativeResize="0"/>
          <p:nvPr/>
        </p:nvPicPr>
        <p:blipFill>
          <a:blip r:embed="rId2">
            <a:alphaModFix/>
          </a:blip>
          <a:stretch>
            <a:fillRect/>
          </a:stretch>
        </p:blipFill>
        <p:spPr>
          <a:xfrm rot="6730600">
            <a:off x="-334346" y="939301"/>
            <a:ext cx="875943" cy="8665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8" name="Shape 68"/>
        <p:cNvGrpSpPr/>
        <p:nvPr/>
      </p:nvGrpSpPr>
      <p:grpSpPr>
        <a:xfrm>
          <a:off x="0" y="0"/>
          <a:ext cx="0" cy="0"/>
          <a:chOff x="0" y="0"/>
          <a:chExt cx="0" cy="0"/>
        </a:xfrm>
      </p:grpSpPr>
      <p:sp>
        <p:nvSpPr>
          <p:cNvPr id="69" name="Google Shape;69;p8"/>
          <p:cNvSpPr txBox="1"/>
          <p:nvPr>
            <p:ph type="title"/>
          </p:nvPr>
        </p:nvSpPr>
        <p:spPr>
          <a:xfrm>
            <a:off x="1768550" y="1614075"/>
            <a:ext cx="5607000" cy="19155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0" name="Google Shape;70;p8"/>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8"/>
          <p:cNvPicPr preferRelativeResize="0"/>
          <p:nvPr/>
        </p:nvPicPr>
        <p:blipFill>
          <a:blip r:embed="rId2">
            <a:alphaModFix/>
          </a:blip>
          <a:stretch>
            <a:fillRect/>
          </a:stretch>
        </p:blipFill>
        <p:spPr>
          <a:xfrm>
            <a:off x="-641594" y="2142808"/>
            <a:ext cx="1457845" cy="1378248"/>
          </a:xfrm>
          <a:prstGeom prst="rect">
            <a:avLst/>
          </a:prstGeom>
          <a:noFill/>
          <a:ln>
            <a:noFill/>
          </a:ln>
        </p:spPr>
      </p:pic>
      <p:pic>
        <p:nvPicPr>
          <p:cNvPr id="72" name="Google Shape;72;p8"/>
          <p:cNvPicPr preferRelativeResize="0"/>
          <p:nvPr/>
        </p:nvPicPr>
        <p:blipFill rotWithShape="1">
          <a:blip r:embed="rId3">
            <a:alphaModFix amt="60000"/>
          </a:blip>
          <a:srcRect b="9448" l="7998" r="11531" t="10819"/>
          <a:stretch/>
        </p:blipFill>
        <p:spPr>
          <a:xfrm>
            <a:off x="8013625" y="3662575"/>
            <a:ext cx="2501975" cy="2452575"/>
          </a:xfrm>
          <a:prstGeom prst="rect">
            <a:avLst/>
          </a:prstGeom>
          <a:noFill/>
          <a:ln>
            <a:noFill/>
          </a:ln>
        </p:spPr>
      </p:pic>
      <p:pic>
        <p:nvPicPr>
          <p:cNvPr id="73" name="Google Shape;73;p8"/>
          <p:cNvPicPr preferRelativeResize="0"/>
          <p:nvPr/>
        </p:nvPicPr>
        <p:blipFill>
          <a:blip r:embed="rId4">
            <a:alphaModFix/>
          </a:blip>
          <a:stretch>
            <a:fillRect/>
          </a:stretch>
        </p:blipFill>
        <p:spPr>
          <a:xfrm>
            <a:off x="7701856" y="-187333"/>
            <a:ext cx="1457845" cy="14536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4" name="Shape 74"/>
        <p:cNvGrpSpPr/>
        <p:nvPr/>
      </p:nvGrpSpPr>
      <p:grpSpPr>
        <a:xfrm>
          <a:off x="0" y="0"/>
          <a:ext cx="0" cy="0"/>
          <a:chOff x="0" y="0"/>
          <a:chExt cx="0" cy="0"/>
        </a:xfrm>
      </p:grpSpPr>
      <p:sp>
        <p:nvSpPr>
          <p:cNvPr id="75" name="Google Shape;75;p9"/>
          <p:cNvSpPr txBox="1"/>
          <p:nvPr>
            <p:ph type="title"/>
          </p:nvPr>
        </p:nvSpPr>
        <p:spPr>
          <a:xfrm>
            <a:off x="2099475" y="1369164"/>
            <a:ext cx="4945200" cy="1241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72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76" name="Google Shape;76;p9"/>
          <p:cNvSpPr txBox="1"/>
          <p:nvPr>
            <p:ph idx="1" type="subTitle"/>
          </p:nvPr>
        </p:nvSpPr>
        <p:spPr>
          <a:xfrm>
            <a:off x="2099475" y="2646036"/>
            <a:ext cx="4945200" cy="671100"/>
          </a:xfrm>
          <a:prstGeom prst="rect">
            <a:avLst/>
          </a:prstGeom>
          <a:solidFill>
            <a:schemeClr val="dk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 name="Google Shape;77;p9"/>
          <p:cNvSpPr/>
          <p:nvPr/>
        </p:nvSpPr>
        <p:spPr>
          <a:xfrm>
            <a:off x="155525" y="144825"/>
            <a:ext cx="8833200" cy="4839600"/>
          </a:xfrm>
          <a:prstGeom prst="frame">
            <a:avLst>
              <a:gd fmla="val 1255"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9"/>
          <p:cNvPicPr preferRelativeResize="0"/>
          <p:nvPr/>
        </p:nvPicPr>
        <p:blipFill>
          <a:blip r:embed="rId2">
            <a:alphaModFix/>
          </a:blip>
          <a:stretch>
            <a:fillRect/>
          </a:stretch>
        </p:blipFill>
        <p:spPr>
          <a:xfrm rot="5400000">
            <a:off x="148363" y="-494487"/>
            <a:ext cx="1342900" cy="1328575"/>
          </a:xfrm>
          <a:prstGeom prst="rect">
            <a:avLst/>
          </a:prstGeom>
          <a:noFill/>
          <a:ln>
            <a:noFill/>
          </a:ln>
        </p:spPr>
      </p:pic>
      <p:pic>
        <p:nvPicPr>
          <p:cNvPr id="79" name="Google Shape;79;p9"/>
          <p:cNvPicPr preferRelativeResize="0"/>
          <p:nvPr/>
        </p:nvPicPr>
        <p:blipFill>
          <a:blip r:embed="rId2">
            <a:alphaModFix/>
          </a:blip>
          <a:stretch>
            <a:fillRect/>
          </a:stretch>
        </p:blipFill>
        <p:spPr>
          <a:xfrm rot="5400000">
            <a:off x="7379025" y="-659714"/>
            <a:ext cx="3077200" cy="3044350"/>
          </a:xfrm>
          <a:prstGeom prst="rect">
            <a:avLst/>
          </a:prstGeom>
          <a:noFill/>
          <a:ln>
            <a:noFill/>
          </a:ln>
        </p:spPr>
      </p:pic>
      <p:pic>
        <p:nvPicPr>
          <p:cNvPr id="80" name="Google Shape;80;p9"/>
          <p:cNvPicPr preferRelativeResize="0"/>
          <p:nvPr/>
        </p:nvPicPr>
        <p:blipFill>
          <a:blip r:embed="rId2">
            <a:alphaModFix/>
          </a:blip>
          <a:stretch>
            <a:fillRect/>
          </a:stretch>
        </p:blipFill>
        <p:spPr>
          <a:xfrm rot="5400000">
            <a:off x="-862301" y="1019900"/>
            <a:ext cx="1919050" cy="1898550"/>
          </a:xfrm>
          <a:prstGeom prst="rect">
            <a:avLst/>
          </a:prstGeom>
          <a:noFill/>
          <a:ln>
            <a:noFill/>
          </a:ln>
        </p:spPr>
      </p:pic>
      <p:pic>
        <p:nvPicPr>
          <p:cNvPr id="81" name="Google Shape;81;p9"/>
          <p:cNvPicPr preferRelativeResize="0"/>
          <p:nvPr/>
        </p:nvPicPr>
        <p:blipFill>
          <a:blip r:embed="rId3">
            <a:alphaModFix/>
          </a:blip>
          <a:stretch>
            <a:fillRect/>
          </a:stretch>
        </p:blipFill>
        <p:spPr>
          <a:xfrm rot="2107843">
            <a:off x="-491592" y="3802702"/>
            <a:ext cx="2052713" cy="1834870"/>
          </a:xfrm>
          <a:prstGeom prst="rect">
            <a:avLst/>
          </a:prstGeom>
          <a:noFill/>
          <a:ln>
            <a:noFill/>
          </a:ln>
        </p:spPr>
      </p:pic>
      <p:pic>
        <p:nvPicPr>
          <p:cNvPr id="82" name="Google Shape;82;p9"/>
          <p:cNvPicPr preferRelativeResize="0"/>
          <p:nvPr/>
        </p:nvPicPr>
        <p:blipFill>
          <a:blip r:embed="rId2">
            <a:alphaModFix/>
          </a:blip>
          <a:stretch>
            <a:fillRect/>
          </a:stretch>
        </p:blipFill>
        <p:spPr>
          <a:xfrm rot="5400000">
            <a:off x="7088264" y="3902468"/>
            <a:ext cx="2307325" cy="2282675"/>
          </a:xfrm>
          <a:prstGeom prst="rect">
            <a:avLst/>
          </a:prstGeom>
          <a:noFill/>
          <a:ln>
            <a:noFill/>
          </a:ln>
        </p:spPr>
      </p:pic>
      <p:pic>
        <p:nvPicPr>
          <p:cNvPr id="83" name="Google Shape;83;p9"/>
          <p:cNvPicPr preferRelativeResize="0"/>
          <p:nvPr/>
        </p:nvPicPr>
        <p:blipFill>
          <a:blip r:embed="rId4">
            <a:alphaModFix/>
          </a:blip>
          <a:stretch>
            <a:fillRect/>
          </a:stretch>
        </p:blipFill>
        <p:spPr>
          <a:xfrm rot="-1024598">
            <a:off x="-41552" y="609915"/>
            <a:ext cx="1463394" cy="1381528"/>
          </a:xfrm>
          <a:prstGeom prst="rect">
            <a:avLst/>
          </a:prstGeom>
          <a:noFill/>
          <a:ln>
            <a:noFill/>
          </a:ln>
        </p:spPr>
      </p:pic>
      <p:pic>
        <p:nvPicPr>
          <p:cNvPr id="84" name="Google Shape;84;p9"/>
          <p:cNvPicPr preferRelativeResize="0"/>
          <p:nvPr/>
        </p:nvPicPr>
        <p:blipFill>
          <a:blip r:embed="rId4">
            <a:alphaModFix/>
          </a:blip>
          <a:stretch>
            <a:fillRect/>
          </a:stretch>
        </p:blipFill>
        <p:spPr>
          <a:xfrm rot="-6424593">
            <a:off x="7666907" y="1101018"/>
            <a:ext cx="1797170" cy="1696627"/>
          </a:xfrm>
          <a:prstGeom prst="rect">
            <a:avLst/>
          </a:prstGeom>
          <a:noFill/>
          <a:ln>
            <a:noFill/>
          </a:ln>
        </p:spPr>
      </p:pic>
      <p:pic>
        <p:nvPicPr>
          <p:cNvPr id="85" name="Google Shape;85;p9"/>
          <p:cNvPicPr preferRelativeResize="0"/>
          <p:nvPr/>
        </p:nvPicPr>
        <p:blipFill>
          <a:blip r:embed="rId5">
            <a:alphaModFix/>
          </a:blip>
          <a:stretch>
            <a:fillRect/>
          </a:stretch>
        </p:blipFill>
        <p:spPr>
          <a:xfrm>
            <a:off x="2819561" y="3974466"/>
            <a:ext cx="1772036" cy="14913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10"/>
          <p:cNvSpPr/>
          <p:nvPr>
            <p:ph idx="2" type="pic"/>
          </p:nvPr>
        </p:nvSpPr>
        <p:spPr>
          <a:xfrm>
            <a:off x="-25" y="0"/>
            <a:ext cx="9144000" cy="5143500"/>
          </a:xfrm>
          <a:prstGeom prst="rect">
            <a:avLst/>
          </a:prstGeom>
          <a:noFill/>
          <a:ln>
            <a:noFill/>
          </a:ln>
        </p:spPr>
      </p:sp>
      <p:sp>
        <p:nvSpPr>
          <p:cNvPr id="88" name="Google Shape;88;p10"/>
          <p:cNvSpPr txBox="1"/>
          <p:nvPr>
            <p:ph type="title"/>
          </p:nvPr>
        </p:nvSpPr>
        <p:spPr>
          <a:xfrm>
            <a:off x="720000" y="4014450"/>
            <a:ext cx="7704000" cy="572700"/>
          </a:xfrm>
          <a:prstGeom prst="rect">
            <a:avLst/>
          </a:prstGeom>
          <a:gradFill>
            <a:gsLst>
              <a:gs pos="0">
                <a:schemeClr val="accent2"/>
              </a:gs>
              <a:gs pos="100000">
                <a:schemeClr val="lt1"/>
              </a:gs>
            </a:gsLst>
            <a:lin ang="18900732" scaled="0"/>
          </a:grad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2"/>
            </a:gs>
            <a:gs pos="100000">
              <a:schemeClr val="lt1"/>
            </a:gs>
          </a:gsLst>
          <a:lin ang="18900044"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Poppins"/>
              <a:buNone/>
              <a:defRPr b="1" sz="3000">
                <a:solidFill>
                  <a:schemeClr val="dk1"/>
                </a:solidFill>
                <a:latin typeface="Poppins"/>
                <a:ea typeface="Poppins"/>
                <a:cs typeface="Poppins"/>
                <a:sym typeface="Poppins"/>
              </a:defRPr>
            </a:lvl1pPr>
            <a:lvl2pPr lvl="1"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Be Vietnam Pro Medium"/>
              <a:buChar char="●"/>
              <a:defRPr>
                <a:solidFill>
                  <a:schemeClr val="dk1"/>
                </a:solidFill>
                <a:latin typeface="Be Vietnam Pro Medium"/>
                <a:ea typeface="Be Vietnam Pro Medium"/>
                <a:cs typeface="Be Vietnam Pro Medium"/>
                <a:sym typeface="Be Vietnam Pro Medium"/>
              </a:defRPr>
            </a:lvl1pPr>
            <a:lvl2pPr indent="-317500" lvl="1" marL="914400">
              <a:lnSpc>
                <a:spcPct val="115000"/>
              </a:lnSpc>
              <a:spcBef>
                <a:spcPts val="0"/>
              </a:spcBef>
              <a:spcAft>
                <a:spcPts val="0"/>
              </a:spcAft>
              <a:buClr>
                <a:schemeClr val="dk1"/>
              </a:buClr>
              <a:buSzPts val="1400"/>
              <a:buFont typeface="Be Vietnam Pro Medium"/>
              <a:buChar char="○"/>
              <a:defRPr>
                <a:solidFill>
                  <a:schemeClr val="dk1"/>
                </a:solidFill>
                <a:latin typeface="Be Vietnam Pro Medium"/>
                <a:ea typeface="Be Vietnam Pro Medium"/>
                <a:cs typeface="Be Vietnam Pro Medium"/>
                <a:sym typeface="Be Vietnam Pro Medium"/>
              </a:defRPr>
            </a:lvl2pPr>
            <a:lvl3pPr indent="-317500" lvl="2" marL="1371600">
              <a:lnSpc>
                <a:spcPct val="115000"/>
              </a:lnSpc>
              <a:spcBef>
                <a:spcPts val="0"/>
              </a:spcBef>
              <a:spcAft>
                <a:spcPts val="0"/>
              </a:spcAft>
              <a:buClr>
                <a:schemeClr val="dk1"/>
              </a:buClr>
              <a:buSzPts val="1400"/>
              <a:buFont typeface="Be Vietnam Pro Medium"/>
              <a:buChar char="■"/>
              <a:defRPr>
                <a:solidFill>
                  <a:schemeClr val="dk1"/>
                </a:solidFill>
                <a:latin typeface="Be Vietnam Pro Medium"/>
                <a:ea typeface="Be Vietnam Pro Medium"/>
                <a:cs typeface="Be Vietnam Pro Medium"/>
                <a:sym typeface="Be Vietnam Pro Medium"/>
              </a:defRPr>
            </a:lvl3pPr>
            <a:lvl4pPr indent="-317500" lvl="3" marL="1828800">
              <a:lnSpc>
                <a:spcPct val="115000"/>
              </a:lnSpc>
              <a:spcBef>
                <a:spcPts val="0"/>
              </a:spcBef>
              <a:spcAft>
                <a:spcPts val="0"/>
              </a:spcAft>
              <a:buClr>
                <a:schemeClr val="dk1"/>
              </a:buClr>
              <a:buSzPts val="1400"/>
              <a:buFont typeface="Be Vietnam Pro Medium"/>
              <a:buChar char="●"/>
              <a:defRPr>
                <a:solidFill>
                  <a:schemeClr val="dk1"/>
                </a:solidFill>
                <a:latin typeface="Be Vietnam Pro Medium"/>
                <a:ea typeface="Be Vietnam Pro Medium"/>
                <a:cs typeface="Be Vietnam Pro Medium"/>
                <a:sym typeface="Be Vietnam Pro Medium"/>
              </a:defRPr>
            </a:lvl4pPr>
            <a:lvl5pPr indent="-317500" lvl="4" marL="2286000">
              <a:lnSpc>
                <a:spcPct val="115000"/>
              </a:lnSpc>
              <a:spcBef>
                <a:spcPts val="0"/>
              </a:spcBef>
              <a:spcAft>
                <a:spcPts val="0"/>
              </a:spcAft>
              <a:buClr>
                <a:schemeClr val="dk1"/>
              </a:buClr>
              <a:buSzPts val="1400"/>
              <a:buFont typeface="Be Vietnam Pro Medium"/>
              <a:buChar char="○"/>
              <a:defRPr>
                <a:solidFill>
                  <a:schemeClr val="dk1"/>
                </a:solidFill>
                <a:latin typeface="Be Vietnam Pro Medium"/>
                <a:ea typeface="Be Vietnam Pro Medium"/>
                <a:cs typeface="Be Vietnam Pro Medium"/>
                <a:sym typeface="Be Vietnam Pro Medium"/>
              </a:defRPr>
            </a:lvl5pPr>
            <a:lvl6pPr indent="-317500" lvl="5" marL="2743200">
              <a:lnSpc>
                <a:spcPct val="115000"/>
              </a:lnSpc>
              <a:spcBef>
                <a:spcPts val="0"/>
              </a:spcBef>
              <a:spcAft>
                <a:spcPts val="0"/>
              </a:spcAft>
              <a:buClr>
                <a:schemeClr val="dk1"/>
              </a:buClr>
              <a:buSzPts val="1400"/>
              <a:buFont typeface="Be Vietnam Pro Medium"/>
              <a:buChar char="■"/>
              <a:defRPr>
                <a:solidFill>
                  <a:schemeClr val="dk1"/>
                </a:solidFill>
                <a:latin typeface="Be Vietnam Pro Medium"/>
                <a:ea typeface="Be Vietnam Pro Medium"/>
                <a:cs typeface="Be Vietnam Pro Medium"/>
                <a:sym typeface="Be Vietnam Pro Medium"/>
              </a:defRPr>
            </a:lvl6pPr>
            <a:lvl7pPr indent="-317500" lvl="6" marL="3200400">
              <a:lnSpc>
                <a:spcPct val="115000"/>
              </a:lnSpc>
              <a:spcBef>
                <a:spcPts val="0"/>
              </a:spcBef>
              <a:spcAft>
                <a:spcPts val="0"/>
              </a:spcAft>
              <a:buClr>
                <a:schemeClr val="dk1"/>
              </a:buClr>
              <a:buSzPts val="1400"/>
              <a:buFont typeface="Be Vietnam Pro Medium"/>
              <a:buChar char="●"/>
              <a:defRPr>
                <a:solidFill>
                  <a:schemeClr val="dk1"/>
                </a:solidFill>
                <a:latin typeface="Be Vietnam Pro Medium"/>
                <a:ea typeface="Be Vietnam Pro Medium"/>
                <a:cs typeface="Be Vietnam Pro Medium"/>
                <a:sym typeface="Be Vietnam Pro Medium"/>
              </a:defRPr>
            </a:lvl7pPr>
            <a:lvl8pPr indent="-317500" lvl="7" marL="3657600">
              <a:lnSpc>
                <a:spcPct val="115000"/>
              </a:lnSpc>
              <a:spcBef>
                <a:spcPts val="0"/>
              </a:spcBef>
              <a:spcAft>
                <a:spcPts val="0"/>
              </a:spcAft>
              <a:buClr>
                <a:schemeClr val="dk1"/>
              </a:buClr>
              <a:buSzPts val="1400"/>
              <a:buFont typeface="Be Vietnam Pro Medium"/>
              <a:buChar char="○"/>
              <a:defRPr>
                <a:solidFill>
                  <a:schemeClr val="dk1"/>
                </a:solidFill>
                <a:latin typeface="Be Vietnam Pro Medium"/>
                <a:ea typeface="Be Vietnam Pro Medium"/>
                <a:cs typeface="Be Vietnam Pro Medium"/>
                <a:sym typeface="Be Vietnam Pro Medium"/>
              </a:defRPr>
            </a:lvl8pPr>
            <a:lvl9pPr indent="-317500" lvl="8" marL="4114800">
              <a:lnSpc>
                <a:spcPct val="115000"/>
              </a:lnSpc>
              <a:spcBef>
                <a:spcPts val="0"/>
              </a:spcBef>
              <a:spcAft>
                <a:spcPts val="0"/>
              </a:spcAft>
              <a:buClr>
                <a:schemeClr val="dk1"/>
              </a:buClr>
              <a:buSzPts val="1400"/>
              <a:buFont typeface="Be Vietnam Pro Medium"/>
              <a:buChar char="■"/>
              <a:defRPr>
                <a:solidFill>
                  <a:schemeClr val="dk1"/>
                </a:solidFill>
                <a:latin typeface="Be Vietnam Pro Medium"/>
                <a:ea typeface="Be Vietnam Pro Medium"/>
                <a:cs typeface="Be Vietnam Pro Medium"/>
                <a:sym typeface="Be Vietnam Pro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5.png"/><Relationship Id="rId5"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8.jp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hyperlink" Target="https://d2l.cbe.ab.ca/d2l/common/viewFile.d2lfile/Database/NjM5NjgzODE/Epipump%20Prototype.webm?ou=120380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6.png"/><Relationship Id="rId9" Type="http://schemas.openxmlformats.org/officeDocument/2006/relationships/image" Target="../media/image37.jpg"/><Relationship Id="rId5" Type="http://schemas.openxmlformats.org/officeDocument/2006/relationships/image" Target="../media/image32.jpg"/><Relationship Id="rId6" Type="http://schemas.openxmlformats.org/officeDocument/2006/relationships/image" Target="../media/image33.jpg"/><Relationship Id="rId7" Type="http://schemas.openxmlformats.org/officeDocument/2006/relationships/image" Target="../media/image29.jpg"/><Relationship Id="rId8" Type="http://schemas.openxmlformats.org/officeDocument/2006/relationships/image" Target="../media/image18.jpg"/><Relationship Id="rId10"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hyperlink" Target="https://www.researchgate.net/figure/Main-parts-of-an-insulin-pump_fig3_44853030" TargetMode="External"/><Relationship Id="rId9" Type="http://schemas.openxmlformats.org/officeDocument/2006/relationships/hyperlink" Target="https://www.ncbi.nlm.nih.gov/books/NBK499904/#:~:text=Mast%20cells%20are%20oval%20or,body%20in%20loose%20connective%20tissue" TargetMode="External"/><Relationship Id="rId5" Type="http://schemas.openxmlformats.org/officeDocument/2006/relationships/hyperlink" Target="https://www.niddk.nih.gov/health-information/diabetes/overview/managing-diabetes/continuous-glucose-monitoring#:~:text=The%20second%20part%20of%20the,an%20app%20on%20a%20smartphone" TargetMode="External"/><Relationship Id="rId6" Type="http://schemas.openxmlformats.org/officeDocument/2006/relationships/hyperlink" Target="https://support.apple.com/en-ca/HT204666#:~:text=Apple%20Watch%20uses%20green%20LED,Between%20beats%2C%20it's%20less" TargetMode="External"/><Relationship Id="rId7" Type="http://schemas.openxmlformats.org/officeDocument/2006/relationships/hyperlink" Target="https://www.ncbi.nlm.nih.gov/pmc/articles/PMC3398748/#:~:text=Mast%20cell%20granules%20are%20rich,amines%2C%20proteoglycans%2C%20and%20proteases.&amp;text=Clinically%2C%20the%20most%20important%20bioactive,human%20disease%20is%20well%20established" TargetMode="External"/><Relationship Id="rId8" Type="http://schemas.openxmlformats.org/officeDocument/2006/relationships/hyperlink" Target="https://pubs.acs.org/doi/10.1021/cr400546e" TargetMode="External"/><Relationship Id="rId11" Type="http://schemas.openxmlformats.org/officeDocument/2006/relationships/hyperlink" Target="https://www.ncbi.nlm.nih.gov/pmc/articles/PMC9679028/" TargetMode="External"/><Relationship Id="rId10" Type="http://schemas.openxmlformats.org/officeDocument/2006/relationships/hyperlink" Target="https://www.healthcentral.com/condition/diabetes/how-disconnect-pump-plus-tips-traveling-pump-using-pump-school" TargetMode="External"/><Relationship Id="rId13" Type="http://schemas.openxmlformats.org/officeDocument/2006/relationships/hyperlink" Target="https://vetclinpathimages.com/2018/03/22/mast-cells/" TargetMode="External"/><Relationship Id="rId12" Type="http://schemas.openxmlformats.org/officeDocument/2006/relationships/hyperlink" Target="https://topas.com/company/news/tandems-wearable-insulin-pumps-utilize-topas-coc/" TargetMode="External"/><Relationship Id="rId15" Type="http://schemas.openxmlformats.org/officeDocument/2006/relationships/hyperlink" Target="https://www.cbc.ca/news/canada/manitoba/manitoba-diabetic-insulin-pump-1.6541879" TargetMode="External"/><Relationship Id="rId14" Type="http://schemas.openxmlformats.org/officeDocument/2006/relationships/hyperlink" Target="https://www.epipen.ca/how-epipen-works" TargetMode="External"/><Relationship Id="rId17" Type="http://schemas.openxmlformats.org/officeDocument/2006/relationships/hyperlink" Target="https://www.mdpi.com/2218-1989/12/10/895" TargetMode="External"/><Relationship Id="rId16" Type="http://schemas.openxmlformats.org/officeDocument/2006/relationships/hyperlink" Target="https://diabetesexpress.ca/products/tandem-t-lock-cartridge" TargetMode="External"/><Relationship Id="rId19" Type="http://schemas.openxmlformats.org/officeDocument/2006/relationships/hyperlink" Target="https://my.clevelandclinic.org/health/diseases/8619-anaphylaxis" TargetMode="External"/><Relationship Id="rId18" Type="http://schemas.openxmlformats.org/officeDocument/2006/relationships/hyperlink" Target="https://foodallergycanada.ca/wp-content/uploads/5-emergency-steps-for-treating-anaphylaxi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100000">
              <a:schemeClr val="lt1"/>
            </a:gs>
          </a:gsLst>
          <a:lin ang="18900044" scaled="0"/>
        </a:gradFill>
      </p:bgPr>
    </p:bg>
    <p:spTree>
      <p:nvGrpSpPr>
        <p:cNvPr id="323" name="Shape 323"/>
        <p:cNvGrpSpPr/>
        <p:nvPr/>
      </p:nvGrpSpPr>
      <p:grpSpPr>
        <a:xfrm>
          <a:off x="0" y="0"/>
          <a:ext cx="0" cy="0"/>
          <a:chOff x="0" y="0"/>
          <a:chExt cx="0" cy="0"/>
        </a:xfrm>
      </p:grpSpPr>
      <p:sp>
        <p:nvSpPr>
          <p:cNvPr id="324" name="Google Shape;324;p33"/>
          <p:cNvSpPr txBox="1"/>
          <p:nvPr>
            <p:ph type="ctrTitle"/>
          </p:nvPr>
        </p:nvSpPr>
        <p:spPr>
          <a:xfrm>
            <a:off x="513450" y="1607325"/>
            <a:ext cx="8117100" cy="156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33">
                <a:solidFill>
                  <a:schemeClr val="accent4"/>
                </a:solidFill>
                <a:latin typeface="Georgia"/>
                <a:ea typeface="Georgia"/>
                <a:cs typeface="Georgia"/>
                <a:sym typeface="Georgia"/>
              </a:rPr>
              <a:t>Auto-deploying EpiPen Which Reacts To Anaphylactic Symptoms</a:t>
            </a:r>
            <a:r>
              <a:rPr b="0" lang="en" sz="4500">
                <a:solidFill>
                  <a:schemeClr val="accent4"/>
                </a:solidFill>
                <a:latin typeface="Georgia"/>
                <a:ea typeface="Georgia"/>
                <a:cs typeface="Georgia"/>
                <a:sym typeface="Georgia"/>
              </a:rPr>
              <a:t> </a:t>
            </a:r>
            <a:endParaRPr b="0" sz="2700">
              <a:latin typeface="Georgia"/>
              <a:ea typeface="Georgia"/>
              <a:cs typeface="Georgia"/>
              <a:sym typeface="Georgia"/>
            </a:endParaRPr>
          </a:p>
        </p:txBody>
      </p:sp>
      <p:sp>
        <p:nvSpPr>
          <p:cNvPr id="325" name="Google Shape;325;p33"/>
          <p:cNvSpPr txBox="1"/>
          <p:nvPr>
            <p:ph idx="1" type="subTitle"/>
          </p:nvPr>
        </p:nvSpPr>
        <p:spPr>
          <a:xfrm>
            <a:off x="1957650" y="3305575"/>
            <a:ext cx="5416200" cy="38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By Aaryan Praveen and Mrigank Pandey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2"/>
          <p:cNvSpPr txBox="1"/>
          <p:nvPr/>
        </p:nvSpPr>
        <p:spPr>
          <a:xfrm>
            <a:off x="609325" y="463150"/>
            <a:ext cx="7990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Georgia"/>
                <a:ea typeface="Georgia"/>
                <a:cs typeface="Georgia"/>
                <a:sym typeface="Georgia"/>
              </a:rPr>
              <a:t>Design and Planning</a:t>
            </a:r>
            <a:endParaRPr b="1" sz="3000">
              <a:solidFill>
                <a:schemeClr val="accent4"/>
              </a:solidFill>
              <a:latin typeface="Georgia"/>
              <a:ea typeface="Georgia"/>
              <a:cs typeface="Georgia"/>
              <a:sym typeface="Georgia"/>
            </a:endParaRPr>
          </a:p>
        </p:txBody>
      </p:sp>
      <p:sp>
        <p:nvSpPr>
          <p:cNvPr id="395" name="Google Shape;395;p42"/>
          <p:cNvSpPr txBox="1"/>
          <p:nvPr/>
        </p:nvSpPr>
        <p:spPr>
          <a:xfrm>
            <a:off x="609325" y="1116150"/>
            <a:ext cx="70389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a:solidFill>
                  <a:srgbClr val="FFFFFF"/>
                </a:solidFill>
                <a:latin typeface="Times New Roman"/>
                <a:ea typeface="Times New Roman"/>
                <a:cs typeface="Times New Roman"/>
                <a:sym typeface="Times New Roman"/>
              </a:rPr>
              <a:t>Our design is similar to the function and appearance of an insulin pump. We had two designs, one of which we concluded could not function with our knowledge currently and the technology available to us for potential construction. Our final design was based off a tube insulin pump, with all the same features and functions, excluding two differences: our EpiPump would deliver a dose of epinephrine rather than a set rate of basal insulin, and sensors based off the insulin pump would rather be detecting symptoms of anaphylaxis instead of insulin decrease.</a:t>
            </a:r>
            <a:r>
              <a:rPr lang="en">
                <a:solidFill>
                  <a:srgbClr val="12CFC4"/>
                </a:solidFill>
                <a:latin typeface="Times New Roman"/>
                <a:ea typeface="Times New Roman"/>
                <a:cs typeface="Times New Roman"/>
                <a:sym typeface="Times New Roman"/>
              </a:rPr>
              <a:t> </a:t>
            </a:r>
            <a:r>
              <a:rPr lang="en" sz="1800">
                <a:solidFill>
                  <a:srgbClr val="12CFC4"/>
                </a:solidFill>
                <a:latin typeface="Lato"/>
                <a:ea typeface="Lato"/>
                <a:cs typeface="Lato"/>
                <a:sym typeface="Lato"/>
              </a:rPr>
              <a:t> </a:t>
            </a:r>
            <a:endParaRPr sz="1800">
              <a:solidFill>
                <a:srgbClr val="12CFC4"/>
              </a:solidFill>
              <a:latin typeface="Lato"/>
              <a:ea typeface="Lato"/>
              <a:cs typeface="Lato"/>
              <a:sym typeface="Lato"/>
            </a:endParaRPr>
          </a:p>
        </p:txBody>
      </p:sp>
      <p:pic>
        <p:nvPicPr>
          <p:cNvPr id="396" name="Google Shape;396;p42"/>
          <p:cNvPicPr preferRelativeResize="0"/>
          <p:nvPr/>
        </p:nvPicPr>
        <p:blipFill rotWithShape="1">
          <a:blip r:embed="rId3">
            <a:alphaModFix/>
          </a:blip>
          <a:srcRect b="27520" l="27822" r="50876" t="31895"/>
          <a:stretch/>
        </p:blipFill>
        <p:spPr>
          <a:xfrm>
            <a:off x="1145100" y="2991225"/>
            <a:ext cx="1582499" cy="1697100"/>
          </a:xfrm>
          <a:prstGeom prst="rect">
            <a:avLst/>
          </a:prstGeom>
          <a:noFill/>
          <a:ln>
            <a:noFill/>
          </a:ln>
        </p:spPr>
      </p:pic>
      <p:sp>
        <p:nvSpPr>
          <p:cNvPr id="397" name="Google Shape;397;p42"/>
          <p:cNvSpPr/>
          <p:nvPr/>
        </p:nvSpPr>
        <p:spPr>
          <a:xfrm>
            <a:off x="2780625" y="4033850"/>
            <a:ext cx="1253100" cy="182700"/>
          </a:xfrm>
          <a:prstGeom prst="leftArrow">
            <a:avLst>
              <a:gd fmla="val 50000" name="adj1"/>
              <a:gd fmla="val 50000" name="adj2"/>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98" name="Google Shape;398;p42"/>
          <p:cNvSpPr txBox="1"/>
          <p:nvPr/>
        </p:nvSpPr>
        <p:spPr>
          <a:xfrm>
            <a:off x="2727599" y="3033575"/>
            <a:ext cx="1845300" cy="13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Times New Roman"/>
                <a:ea typeface="Times New Roman"/>
                <a:cs typeface="Times New Roman"/>
                <a:sym typeface="Times New Roman"/>
              </a:rPr>
              <a:t>Our first design was based off of a tubeless insulin pump that looked like this. </a:t>
            </a:r>
            <a:endParaRPr i="1">
              <a:solidFill>
                <a:srgbClr val="FFFFFF"/>
              </a:solidFill>
              <a:latin typeface="Times New Roman"/>
              <a:ea typeface="Times New Roman"/>
              <a:cs typeface="Times New Roman"/>
              <a:sym typeface="Times New Roman"/>
            </a:endParaRPr>
          </a:p>
        </p:txBody>
      </p:sp>
      <p:sp>
        <p:nvSpPr>
          <p:cNvPr id="399" name="Google Shape;399;p42"/>
          <p:cNvSpPr/>
          <p:nvPr/>
        </p:nvSpPr>
        <p:spPr>
          <a:xfrm rot="10800000">
            <a:off x="5082525" y="3977375"/>
            <a:ext cx="1253100" cy="182700"/>
          </a:xfrm>
          <a:prstGeom prst="leftArrow">
            <a:avLst>
              <a:gd fmla="val 50000" name="adj1"/>
              <a:gd fmla="val 50000" name="adj2"/>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00" name="Google Shape;400;p42"/>
          <p:cNvPicPr preferRelativeResize="0"/>
          <p:nvPr/>
        </p:nvPicPr>
        <p:blipFill>
          <a:blip r:embed="rId4">
            <a:alphaModFix/>
          </a:blip>
          <a:stretch>
            <a:fillRect/>
          </a:stretch>
        </p:blipFill>
        <p:spPr>
          <a:xfrm>
            <a:off x="6540750" y="3033575"/>
            <a:ext cx="1845202" cy="1612401"/>
          </a:xfrm>
          <a:prstGeom prst="rect">
            <a:avLst/>
          </a:prstGeom>
          <a:noFill/>
          <a:ln>
            <a:noFill/>
          </a:ln>
        </p:spPr>
      </p:pic>
      <p:sp>
        <p:nvSpPr>
          <p:cNvPr id="401" name="Google Shape;401;p42"/>
          <p:cNvSpPr txBox="1"/>
          <p:nvPr/>
        </p:nvSpPr>
        <p:spPr>
          <a:xfrm>
            <a:off x="5005725" y="3072725"/>
            <a:ext cx="1629600" cy="13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rgbClr val="FFFFFF"/>
                </a:solidFill>
                <a:latin typeface="Times New Roman"/>
                <a:ea typeface="Times New Roman"/>
                <a:cs typeface="Times New Roman"/>
                <a:sym typeface="Times New Roman"/>
              </a:rPr>
              <a:t>But, we changed it to a tube insulin pump design that fitted our understanding more. </a:t>
            </a:r>
            <a:endParaRPr i="1" sz="1300">
              <a:solidFill>
                <a:srgbClr val="FFFFFF"/>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Why did we change our design?</a:t>
            </a:r>
            <a:r>
              <a:rPr lang="en"/>
              <a:t> </a:t>
            </a:r>
            <a:endParaRPr/>
          </a:p>
        </p:txBody>
      </p:sp>
      <p:sp>
        <p:nvSpPr>
          <p:cNvPr id="407" name="Google Shape;407;p43"/>
          <p:cNvSpPr txBox="1"/>
          <p:nvPr/>
        </p:nvSpPr>
        <p:spPr>
          <a:xfrm>
            <a:off x="763500" y="1232300"/>
            <a:ext cx="7500900" cy="3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We changed our design due to some shortcomings within it. As said before, our previous design was meant to </a:t>
            </a:r>
            <a:r>
              <a:rPr lang="en">
                <a:solidFill>
                  <a:schemeClr val="dk1"/>
                </a:solidFill>
                <a:latin typeface="Times New Roman"/>
                <a:ea typeface="Times New Roman"/>
                <a:cs typeface="Times New Roman"/>
                <a:sym typeface="Times New Roman"/>
              </a:rPr>
              <a:t>look and function similar to a tubeless insulin pump, but the knowledge we had limited the design we could make. A tube insulin pump was much more feasible in our eyes due to its less compact and small design and the way the parts and functions are spread out. Another setback we mentioned was with the technology available to us. Since tubeless insulin pumps are much more smaller, their parts are laid out very densely and are not as spread out as tube insulin pumps. So, their parts would have to be much smaller. Since we have a smaller window of access to the parts we would require for that design, we dropped it and converted it into a tube insulin pump. </a:t>
            </a:r>
            <a:endParaRPr>
              <a:solidFill>
                <a:schemeClr val="dk1"/>
              </a:solidFill>
              <a:latin typeface="Times New Roman"/>
              <a:ea typeface="Times New Roman"/>
              <a:cs typeface="Times New Roman"/>
              <a:sym typeface="Times New Roman"/>
            </a:endParaRPr>
          </a:p>
        </p:txBody>
      </p:sp>
      <p:pic>
        <p:nvPicPr>
          <p:cNvPr id="408" name="Google Shape;408;p43"/>
          <p:cNvPicPr preferRelativeResize="0"/>
          <p:nvPr/>
        </p:nvPicPr>
        <p:blipFill>
          <a:blip r:embed="rId3">
            <a:alphaModFix/>
          </a:blip>
          <a:stretch>
            <a:fillRect/>
          </a:stretch>
        </p:blipFill>
        <p:spPr>
          <a:xfrm>
            <a:off x="6259475" y="3236650"/>
            <a:ext cx="1845202" cy="1612401"/>
          </a:xfrm>
          <a:prstGeom prst="rect">
            <a:avLst/>
          </a:prstGeom>
          <a:noFill/>
          <a:ln>
            <a:noFill/>
          </a:ln>
        </p:spPr>
      </p:pic>
      <p:pic>
        <p:nvPicPr>
          <p:cNvPr id="409" name="Google Shape;409;p43"/>
          <p:cNvPicPr preferRelativeResize="0"/>
          <p:nvPr/>
        </p:nvPicPr>
        <p:blipFill rotWithShape="1">
          <a:blip r:embed="rId4">
            <a:alphaModFix/>
          </a:blip>
          <a:srcRect b="27520" l="27822" r="50876" t="31895"/>
          <a:stretch/>
        </p:blipFill>
        <p:spPr>
          <a:xfrm>
            <a:off x="1145100" y="3151950"/>
            <a:ext cx="1582499" cy="1697100"/>
          </a:xfrm>
          <a:prstGeom prst="rect">
            <a:avLst/>
          </a:prstGeom>
          <a:noFill/>
          <a:ln>
            <a:noFill/>
          </a:ln>
        </p:spPr>
      </p:pic>
      <p:sp>
        <p:nvSpPr>
          <p:cNvPr id="410" name="Google Shape;410;p43"/>
          <p:cNvSpPr txBox="1"/>
          <p:nvPr/>
        </p:nvSpPr>
        <p:spPr>
          <a:xfrm>
            <a:off x="3091950" y="3560600"/>
            <a:ext cx="2960100" cy="9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Times New Roman"/>
                <a:ea typeface="Times New Roman"/>
                <a:cs typeface="Times New Roman"/>
                <a:sym typeface="Times New Roman"/>
              </a:rPr>
              <a:t>The tube insulin pump was much less compact, and its parts were spread out, opposing the </a:t>
            </a:r>
            <a:r>
              <a:rPr i="1" lang="en">
                <a:solidFill>
                  <a:schemeClr val="dk1"/>
                </a:solidFill>
                <a:latin typeface="Times New Roman"/>
                <a:ea typeface="Times New Roman"/>
                <a:cs typeface="Times New Roman"/>
                <a:sym typeface="Times New Roman"/>
              </a:rPr>
              <a:t>tubeless</a:t>
            </a:r>
            <a:r>
              <a:rPr i="1" lang="en">
                <a:solidFill>
                  <a:schemeClr val="dk1"/>
                </a:solidFill>
                <a:latin typeface="Times New Roman"/>
                <a:ea typeface="Times New Roman"/>
                <a:cs typeface="Times New Roman"/>
                <a:sym typeface="Times New Roman"/>
              </a:rPr>
              <a:t> insulin pump design. </a:t>
            </a:r>
            <a:endParaRPr i="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i="1">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4"/>
          <p:cNvSpPr txBox="1"/>
          <p:nvPr/>
        </p:nvSpPr>
        <p:spPr>
          <a:xfrm>
            <a:off x="1071625" y="413325"/>
            <a:ext cx="5671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Georgia"/>
                <a:ea typeface="Georgia"/>
                <a:cs typeface="Georgia"/>
                <a:sym typeface="Georgia"/>
              </a:rPr>
              <a:t>Design Idea</a:t>
            </a:r>
            <a:endParaRPr b="1" sz="3000">
              <a:solidFill>
                <a:schemeClr val="accent4"/>
              </a:solidFill>
              <a:latin typeface="Georgia"/>
              <a:ea typeface="Georgia"/>
              <a:cs typeface="Georgia"/>
              <a:sym typeface="Georgia"/>
            </a:endParaRPr>
          </a:p>
        </p:txBody>
      </p:sp>
      <p:sp>
        <p:nvSpPr>
          <p:cNvPr id="416" name="Google Shape;416;p44"/>
          <p:cNvSpPr txBox="1"/>
          <p:nvPr/>
        </p:nvSpPr>
        <p:spPr>
          <a:xfrm>
            <a:off x="1071624" y="945096"/>
            <a:ext cx="7367700" cy="143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chemeClr val="accent4"/>
                </a:solidFill>
                <a:latin typeface="Times New Roman"/>
                <a:ea typeface="Times New Roman"/>
                <a:cs typeface="Times New Roman"/>
                <a:sym typeface="Times New Roman"/>
              </a:rPr>
              <a:t>For the name of our innovation, we have decided to keep the name as EpiPump, which resembles the functions of the innovation.  Our innovation project is based off the combination of an insulin pump and an Epipen. As said before in the previous slide, the Epi Pump will work as a normal insulin pump but meant for patients experiencing anaphylaxis.</a:t>
            </a:r>
            <a:endParaRPr>
              <a:solidFill>
                <a:schemeClr val="accent4"/>
              </a:solidFill>
              <a:latin typeface="Times New Roman"/>
              <a:ea typeface="Times New Roman"/>
              <a:cs typeface="Times New Roman"/>
              <a:sym typeface="Times New Roman"/>
            </a:endParaRPr>
          </a:p>
        </p:txBody>
      </p:sp>
      <p:pic>
        <p:nvPicPr>
          <p:cNvPr id="417" name="Google Shape;417;p44"/>
          <p:cNvPicPr preferRelativeResize="0"/>
          <p:nvPr/>
        </p:nvPicPr>
        <p:blipFill>
          <a:blip r:embed="rId3">
            <a:alphaModFix/>
          </a:blip>
          <a:stretch>
            <a:fillRect/>
          </a:stretch>
        </p:blipFill>
        <p:spPr>
          <a:xfrm>
            <a:off x="1161150" y="2419350"/>
            <a:ext cx="3385298" cy="2328699"/>
          </a:xfrm>
          <a:prstGeom prst="rect">
            <a:avLst/>
          </a:prstGeom>
          <a:noFill/>
          <a:ln>
            <a:noFill/>
          </a:ln>
        </p:spPr>
      </p:pic>
      <p:pic>
        <p:nvPicPr>
          <p:cNvPr id="418" name="Google Shape;418;p44"/>
          <p:cNvPicPr preferRelativeResize="0"/>
          <p:nvPr/>
        </p:nvPicPr>
        <p:blipFill>
          <a:blip r:embed="rId4">
            <a:alphaModFix/>
          </a:blip>
          <a:stretch>
            <a:fillRect/>
          </a:stretch>
        </p:blipFill>
        <p:spPr>
          <a:xfrm>
            <a:off x="4637100" y="2419350"/>
            <a:ext cx="3385299" cy="232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45"/>
          <p:cNvPicPr preferRelativeResize="0"/>
          <p:nvPr/>
        </p:nvPicPr>
        <p:blipFill rotWithShape="1">
          <a:blip r:embed="rId3">
            <a:alphaModFix amt="60000"/>
          </a:blip>
          <a:srcRect b="9448" l="7998" r="11531" t="10819"/>
          <a:stretch/>
        </p:blipFill>
        <p:spPr>
          <a:xfrm>
            <a:off x="8193200" y="-240100"/>
            <a:ext cx="1694600" cy="1661150"/>
          </a:xfrm>
          <a:prstGeom prst="rect">
            <a:avLst/>
          </a:prstGeom>
          <a:noFill/>
          <a:ln>
            <a:noFill/>
          </a:ln>
        </p:spPr>
      </p:pic>
      <p:pic>
        <p:nvPicPr>
          <p:cNvPr id="424" name="Google Shape;424;p45"/>
          <p:cNvPicPr preferRelativeResize="0"/>
          <p:nvPr/>
        </p:nvPicPr>
        <p:blipFill>
          <a:blip r:embed="rId3">
            <a:alphaModFix/>
          </a:blip>
          <a:stretch>
            <a:fillRect/>
          </a:stretch>
        </p:blipFill>
        <p:spPr>
          <a:xfrm>
            <a:off x="8866" y="-184521"/>
            <a:ext cx="1566765" cy="1550005"/>
          </a:xfrm>
          <a:prstGeom prst="rect">
            <a:avLst/>
          </a:prstGeom>
          <a:noFill/>
          <a:ln>
            <a:noFill/>
          </a:ln>
        </p:spPr>
      </p:pic>
      <p:pic>
        <p:nvPicPr>
          <p:cNvPr id="425" name="Google Shape;425;p45"/>
          <p:cNvPicPr preferRelativeResize="0"/>
          <p:nvPr/>
        </p:nvPicPr>
        <p:blipFill>
          <a:blip r:embed="rId4">
            <a:alphaModFix/>
          </a:blip>
          <a:stretch>
            <a:fillRect/>
          </a:stretch>
        </p:blipFill>
        <p:spPr>
          <a:xfrm>
            <a:off x="-350345" y="3909675"/>
            <a:ext cx="1767847" cy="1876763"/>
          </a:xfrm>
          <a:prstGeom prst="rect">
            <a:avLst/>
          </a:prstGeom>
          <a:noFill/>
          <a:ln>
            <a:noFill/>
          </a:ln>
        </p:spPr>
      </p:pic>
      <p:pic>
        <p:nvPicPr>
          <p:cNvPr id="426" name="Google Shape;426;p45"/>
          <p:cNvPicPr preferRelativeResize="0"/>
          <p:nvPr/>
        </p:nvPicPr>
        <p:blipFill>
          <a:blip r:embed="rId5">
            <a:alphaModFix/>
          </a:blip>
          <a:stretch>
            <a:fillRect/>
          </a:stretch>
        </p:blipFill>
        <p:spPr>
          <a:xfrm rot="-6424593">
            <a:off x="8593995" y="3592556"/>
            <a:ext cx="1797170" cy="1696627"/>
          </a:xfrm>
          <a:prstGeom prst="rect">
            <a:avLst/>
          </a:prstGeom>
          <a:noFill/>
          <a:ln>
            <a:noFill/>
          </a:ln>
        </p:spPr>
      </p:pic>
      <p:pic>
        <p:nvPicPr>
          <p:cNvPr id="427" name="Google Shape;427;p45"/>
          <p:cNvPicPr preferRelativeResize="0"/>
          <p:nvPr/>
        </p:nvPicPr>
        <p:blipFill>
          <a:blip r:embed="rId3">
            <a:alphaModFix/>
          </a:blip>
          <a:stretch>
            <a:fillRect/>
          </a:stretch>
        </p:blipFill>
        <p:spPr>
          <a:xfrm>
            <a:off x="2537012" y="-39925"/>
            <a:ext cx="814575" cy="805900"/>
          </a:xfrm>
          <a:prstGeom prst="rect">
            <a:avLst/>
          </a:prstGeom>
          <a:noFill/>
          <a:ln>
            <a:noFill/>
          </a:ln>
        </p:spPr>
      </p:pic>
      <p:pic>
        <p:nvPicPr>
          <p:cNvPr id="428" name="Google Shape;428;p45"/>
          <p:cNvPicPr preferRelativeResize="0"/>
          <p:nvPr/>
        </p:nvPicPr>
        <p:blipFill>
          <a:blip r:embed="rId3">
            <a:alphaModFix/>
          </a:blip>
          <a:stretch>
            <a:fillRect/>
          </a:stretch>
        </p:blipFill>
        <p:spPr>
          <a:xfrm rot="6730600">
            <a:off x="19166" y="5326"/>
            <a:ext cx="875943" cy="866548"/>
          </a:xfrm>
          <a:prstGeom prst="rect">
            <a:avLst/>
          </a:prstGeom>
          <a:noFill/>
          <a:ln>
            <a:noFill/>
          </a:ln>
        </p:spPr>
      </p:pic>
      <p:pic>
        <p:nvPicPr>
          <p:cNvPr id="429" name="Google Shape;429;p45"/>
          <p:cNvPicPr preferRelativeResize="0"/>
          <p:nvPr/>
        </p:nvPicPr>
        <p:blipFill rotWithShape="1">
          <a:blip r:embed="rId6">
            <a:alphaModFix/>
          </a:blip>
          <a:srcRect b="8138" l="0" r="0" t="0"/>
          <a:stretch/>
        </p:blipFill>
        <p:spPr>
          <a:xfrm>
            <a:off x="2694269" y="1007725"/>
            <a:ext cx="2391231" cy="3417000"/>
          </a:xfrm>
          <a:prstGeom prst="rect">
            <a:avLst/>
          </a:prstGeom>
          <a:noFill/>
          <a:ln>
            <a:noFill/>
          </a:ln>
        </p:spPr>
      </p:pic>
      <p:sp>
        <p:nvSpPr>
          <p:cNvPr id="430" name="Google Shape;430;p45"/>
          <p:cNvSpPr txBox="1"/>
          <p:nvPr/>
        </p:nvSpPr>
        <p:spPr>
          <a:xfrm>
            <a:off x="302975" y="1193600"/>
            <a:ext cx="2391300" cy="206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solidFill>
                  <a:srgbClr val="FFFFFF"/>
                </a:solidFill>
                <a:latin typeface="Times New Roman"/>
                <a:ea typeface="Times New Roman"/>
                <a:cs typeface="Times New Roman"/>
                <a:sym typeface="Times New Roman"/>
              </a:rPr>
              <a:t>If symptoms of anaphylaxis are detected such as high histamine levels or low blood pressure, the monitor would give out a signal to both your pump and to your phone. As the signal is received, the pump would insert the prescribed amount of epinephrine into your body, which would should stabilize your condition. </a:t>
            </a:r>
            <a:endParaRPr>
              <a:solidFill>
                <a:srgbClr val="FFFFFF"/>
              </a:solidFill>
              <a:latin typeface="Times New Roman"/>
              <a:ea typeface="Times New Roman"/>
              <a:cs typeface="Times New Roman"/>
              <a:sym typeface="Times New Roman"/>
            </a:endParaRPr>
          </a:p>
        </p:txBody>
      </p:sp>
      <p:sp>
        <p:nvSpPr>
          <p:cNvPr id="431" name="Google Shape;431;p45"/>
          <p:cNvSpPr txBox="1"/>
          <p:nvPr/>
        </p:nvSpPr>
        <p:spPr>
          <a:xfrm>
            <a:off x="5281275" y="1029175"/>
            <a:ext cx="3630300" cy="337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chemeClr val="accent4"/>
                </a:solidFill>
                <a:latin typeface="Times New Roman"/>
                <a:ea typeface="Times New Roman"/>
                <a:cs typeface="Times New Roman"/>
                <a:sym typeface="Times New Roman"/>
              </a:rPr>
              <a:t>The same steps should be taken if you were to use an Epipen. You should lie down after your dosage and call 911 after taking any life-saving medication. If one dosage doesn’t help, then IMMEDIATELY call 911 for help, as the condition could get worse and become fatal. Always have caution when dealing with any allergies, especially anaphylaxis, as they are unpredictable and can become fatal at any time. As the EpiPump would do most of the work, the only job the patient has to do (which the pump will alert them to do) is to lie down or sit with their legs open. </a:t>
            </a:r>
            <a:endParaRPr>
              <a:solidFill>
                <a:schemeClr val="accent4"/>
              </a:solidFill>
              <a:latin typeface="Times New Roman"/>
              <a:ea typeface="Times New Roman"/>
              <a:cs typeface="Times New Roman"/>
              <a:sym typeface="Times New Roman"/>
            </a:endParaRPr>
          </a:p>
        </p:txBody>
      </p:sp>
      <p:sp>
        <p:nvSpPr>
          <p:cNvPr id="432" name="Google Shape;432;p45"/>
          <p:cNvSpPr txBox="1"/>
          <p:nvPr/>
        </p:nvSpPr>
        <p:spPr>
          <a:xfrm>
            <a:off x="245575" y="410875"/>
            <a:ext cx="9690000" cy="954600"/>
          </a:xfrm>
          <a:prstGeom prst="rect">
            <a:avLst/>
          </a:prstGeom>
          <a:noFill/>
          <a:ln>
            <a:noFill/>
          </a:ln>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b="1" lang="en" sz="3100">
                <a:solidFill>
                  <a:srgbClr val="FFFFFF"/>
                </a:solidFill>
                <a:latin typeface="Georgia"/>
                <a:ea typeface="Georgia"/>
                <a:cs typeface="Georgia"/>
                <a:sym typeface="Georgia"/>
              </a:rPr>
              <a:t>EpiPump Explanation and Warnings of Caution</a:t>
            </a:r>
            <a:endParaRPr b="1" sz="3100">
              <a:solidFill>
                <a:srgbClr val="FFFFFF"/>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46"/>
          <p:cNvPicPr preferRelativeResize="0"/>
          <p:nvPr/>
        </p:nvPicPr>
        <p:blipFill>
          <a:blip r:embed="rId3">
            <a:alphaModFix/>
          </a:blip>
          <a:stretch>
            <a:fillRect/>
          </a:stretch>
        </p:blipFill>
        <p:spPr>
          <a:xfrm>
            <a:off x="5959464" y="3127592"/>
            <a:ext cx="2052713" cy="1834871"/>
          </a:xfrm>
          <a:prstGeom prst="rect">
            <a:avLst/>
          </a:prstGeom>
          <a:noFill/>
          <a:ln>
            <a:noFill/>
          </a:ln>
        </p:spPr>
      </p:pic>
      <p:pic>
        <p:nvPicPr>
          <p:cNvPr id="438" name="Google Shape;438;p46"/>
          <p:cNvPicPr preferRelativeResize="0"/>
          <p:nvPr/>
        </p:nvPicPr>
        <p:blipFill>
          <a:blip r:embed="rId4">
            <a:alphaModFix/>
          </a:blip>
          <a:stretch>
            <a:fillRect/>
          </a:stretch>
        </p:blipFill>
        <p:spPr>
          <a:xfrm>
            <a:off x="6864004" y="1796742"/>
            <a:ext cx="1566765" cy="1550005"/>
          </a:xfrm>
          <a:prstGeom prst="rect">
            <a:avLst/>
          </a:prstGeom>
          <a:noFill/>
          <a:ln>
            <a:noFill/>
          </a:ln>
        </p:spPr>
      </p:pic>
      <p:pic>
        <p:nvPicPr>
          <p:cNvPr id="439" name="Google Shape;439;p46"/>
          <p:cNvPicPr preferRelativeResize="0"/>
          <p:nvPr/>
        </p:nvPicPr>
        <p:blipFill rotWithShape="1">
          <a:blip r:embed="rId4">
            <a:alphaModFix amt="60000"/>
          </a:blip>
          <a:srcRect b="9448" l="7998" r="11531" t="10819"/>
          <a:stretch/>
        </p:blipFill>
        <p:spPr>
          <a:xfrm>
            <a:off x="7179788" y="-686788"/>
            <a:ext cx="2501975" cy="2452575"/>
          </a:xfrm>
          <a:prstGeom prst="rect">
            <a:avLst/>
          </a:prstGeom>
          <a:noFill/>
          <a:ln>
            <a:noFill/>
          </a:ln>
        </p:spPr>
      </p:pic>
      <p:pic>
        <p:nvPicPr>
          <p:cNvPr id="440" name="Google Shape;440;p46"/>
          <p:cNvPicPr preferRelativeResize="0"/>
          <p:nvPr/>
        </p:nvPicPr>
        <p:blipFill>
          <a:blip r:embed="rId4">
            <a:alphaModFix/>
          </a:blip>
          <a:stretch>
            <a:fillRect/>
          </a:stretch>
        </p:blipFill>
        <p:spPr>
          <a:xfrm rot="6730600">
            <a:off x="6874304" y="1986589"/>
            <a:ext cx="875943" cy="866548"/>
          </a:xfrm>
          <a:prstGeom prst="rect">
            <a:avLst/>
          </a:prstGeom>
          <a:noFill/>
          <a:ln>
            <a:noFill/>
          </a:ln>
        </p:spPr>
      </p:pic>
      <p:sp>
        <p:nvSpPr>
          <p:cNvPr id="441" name="Google Shape;441;p46"/>
          <p:cNvSpPr txBox="1"/>
          <p:nvPr/>
        </p:nvSpPr>
        <p:spPr>
          <a:xfrm>
            <a:off x="375050" y="278950"/>
            <a:ext cx="7038900" cy="914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3000">
                <a:solidFill>
                  <a:srgbClr val="FFFFFF"/>
                </a:solidFill>
                <a:latin typeface="Spectral"/>
                <a:ea typeface="Spectral"/>
                <a:cs typeface="Spectral"/>
                <a:sym typeface="Spectral"/>
              </a:rPr>
              <a:t>Insulin Pump diagram</a:t>
            </a:r>
            <a:endParaRPr b="1" sz="3000">
              <a:solidFill>
                <a:srgbClr val="FFFFFF"/>
              </a:solidFill>
              <a:latin typeface="Spectral"/>
              <a:ea typeface="Spectral"/>
              <a:cs typeface="Spectral"/>
              <a:sym typeface="Spectral"/>
            </a:endParaRPr>
          </a:p>
        </p:txBody>
      </p:sp>
      <p:pic>
        <p:nvPicPr>
          <p:cNvPr id="442" name="Google Shape;442;p46"/>
          <p:cNvPicPr preferRelativeResize="0"/>
          <p:nvPr/>
        </p:nvPicPr>
        <p:blipFill>
          <a:blip r:embed="rId5">
            <a:alphaModFix/>
          </a:blip>
          <a:stretch>
            <a:fillRect/>
          </a:stretch>
        </p:blipFill>
        <p:spPr>
          <a:xfrm>
            <a:off x="3742644" y="1102825"/>
            <a:ext cx="3679350" cy="1775875"/>
          </a:xfrm>
          <a:prstGeom prst="rect">
            <a:avLst/>
          </a:prstGeom>
          <a:noFill/>
          <a:ln>
            <a:noFill/>
          </a:ln>
        </p:spPr>
      </p:pic>
      <p:pic>
        <p:nvPicPr>
          <p:cNvPr id="443" name="Google Shape;443;p46"/>
          <p:cNvPicPr preferRelativeResize="0"/>
          <p:nvPr/>
        </p:nvPicPr>
        <p:blipFill rotWithShape="1">
          <a:blip r:embed="rId6">
            <a:alphaModFix/>
          </a:blip>
          <a:srcRect b="5392" l="3745" r="24094" t="0"/>
          <a:stretch/>
        </p:blipFill>
        <p:spPr>
          <a:xfrm>
            <a:off x="3742550" y="2878700"/>
            <a:ext cx="1897050" cy="1915400"/>
          </a:xfrm>
          <a:prstGeom prst="rect">
            <a:avLst/>
          </a:prstGeom>
          <a:noFill/>
          <a:ln>
            <a:noFill/>
          </a:ln>
        </p:spPr>
      </p:pic>
      <p:sp>
        <p:nvSpPr>
          <p:cNvPr id="444" name="Google Shape;444;p46"/>
          <p:cNvSpPr txBox="1"/>
          <p:nvPr/>
        </p:nvSpPr>
        <p:spPr>
          <a:xfrm>
            <a:off x="375050" y="887550"/>
            <a:ext cx="3367500" cy="367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Times New Roman"/>
                <a:ea typeface="Times New Roman"/>
                <a:cs typeface="Times New Roman"/>
                <a:sym typeface="Times New Roman"/>
              </a:rPr>
              <a:t>As our Epi Pump is resembles an insulin pump, it will also have the most of the same internal parts as well. Most of the differences will come in the medicine and the dosage size, as well as the dosing container. </a:t>
            </a:r>
            <a:endParaRPr>
              <a:solidFill>
                <a:srgbClr val="FFFFFF"/>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a:solidFill>
                  <a:srgbClr val="FFFFFF"/>
                </a:solidFill>
                <a:latin typeface="Times New Roman"/>
                <a:ea typeface="Times New Roman"/>
                <a:cs typeface="Times New Roman"/>
                <a:sym typeface="Times New Roman"/>
              </a:rPr>
              <a:t>The EpiPump is based off of two main designs: the tandem diabetes insulin pump (bottom image) for the hardware design, and the Ultra Low-icost insulin pump created by NIH.gov (top image) for the internal components. </a:t>
            </a:r>
            <a:r>
              <a:rPr lang="en">
                <a:solidFill>
                  <a:schemeClr val="accent4"/>
                </a:solidFill>
                <a:latin typeface="Times New Roman"/>
                <a:ea typeface="Times New Roman"/>
                <a:cs typeface="Times New Roman"/>
                <a:sym typeface="Times New Roman"/>
              </a:rPr>
              <a:t>The EpiPump will detect the symptoms of the heart rate and immediate drop in blood pressure, as well as the activation of mast cells. </a:t>
            </a:r>
            <a:endParaRPr>
              <a:solidFill>
                <a:schemeClr val="accent4"/>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t/>
            </a:r>
            <a:endParaRPr>
              <a:solidFill>
                <a:srgbClr val="FFFFFF"/>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7"/>
          <p:cNvSpPr txBox="1"/>
          <p:nvPr/>
        </p:nvSpPr>
        <p:spPr>
          <a:xfrm>
            <a:off x="389950" y="239400"/>
            <a:ext cx="7184400" cy="914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800">
                <a:solidFill>
                  <a:srgbClr val="FFFFFF"/>
                </a:solidFill>
                <a:latin typeface="Georgia"/>
                <a:ea typeface="Georgia"/>
                <a:cs typeface="Georgia"/>
                <a:sym typeface="Georgia"/>
              </a:rPr>
              <a:t>Sensor Functions</a:t>
            </a:r>
            <a:endParaRPr b="1" sz="2800">
              <a:solidFill>
                <a:srgbClr val="FFFFFF"/>
              </a:solidFill>
              <a:latin typeface="Georgia"/>
              <a:ea typeface="Georgia"/>
              <a:cs typeface="Georgia"/>
              <a:sym typeface="Georgia"/>
            </a:endParaRPr>
          </a:p>
        </p:txBody>
      </p:sp>
      <p:sp>
        <p:nvSpPr>
          <p:cNvPr id="450" name="Google Shape;450;p47"/>
          <p:cNvSpPr txBox="1"/>
          <p:nvPr/>
        </p:nvSpPr>
        <p:spPr>
          <a:xfrm>
            <a:off x="389950" y="814550"/>
            <a:ext cx="4701300" cy="291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solidFill>
                  <a:srgbClr val="FFFFFF"/>
                </a:solidFill>
                <a:latin typeface="Times New Roman"/>
                <a:ea typeface="Times New Roman"/>
                <a:cs typeface="Times New Roman"/>
                <a:sym typeface="Times New Roman"/>
              </a:rPr>
              <a:t>The EpiPump will have 3 main components: the cannula and the needle, the pump, and the monitors. The monitors used in the EpiPump will be an optical heart sensor (the same apple watch tech) and a chemical sensor to detect hormones that are released when anaphylaxis occurs (specifically histamines in the body). The optical heart sensor works by using green  flashing LEDs that get absorbed by the blood inside of your body. When the heart beats and more blood flows, the absorption of the green light is greater, and the light sensitive photodiodes  sensors measure the amount of  the light reflected and absorbed. A chemical or fluorescent sensor would also be used to detect the amount of histamine or leukotriene neurotransmitters in  the body. This could be done by either sensors detecting chemicals exclusive to mast cells, like proteoglycans and proteases. The fluorescent sensor can also detect bioactive amines within the bloodstream. </a:t>
            </a:r>
            <a:endParaRPr>
              <a:solidFill>
                <a:srgbClr val="FFFFFF"/>
              </a:solidFill>
              <a:latin typeface="Times New Roman"/>
              <a:ea typeface="Times New Roman"/>
              <a:cs typeface="Times New Roman"/>
              <a:sym typeface="Times New Roman"/>
            </a:endParaRPr>
          </a:p>
        </p:txBody>
      </p:sp>
      <p:pic>
        <p:nvPicPr>
          <p:cNvPr id="451" name="Google Shape;451;p47"/>
          <p:cNvPicPr preferRelativeResize="0"/>
          <p:nvPr/>
        </p:nvPicPr>
        <p:blipFill>
          <a:blip r:embed="rId3">
            <a:alphaModFix/>
          </a:blip>
          <a:stretch>
            <a:fillRect/>
          </a:stretch>
        </p:blipFill>
        <p:spPr>
          <a:xfrm>
            <a:off x="5156000" y="350899"/>
            <a:ext cx="3040026" cy="1709225"/>
          </a:xfrm>
          <a:prstGeom prst="rect">
            <a:avLst/>
          </a:prstGeom>
          <a:noFill/>
          <a:ln>
            <a:noFill/>
          </a:ln>
        </p:spPr>
      </p:pic>
      <p:sp>
        <p:nvSpPr>
          <p:cNvPr id="452" name="Google Shape;452;p47"/>
          <p:cNvSpPr txBox="1"/>
          <p:nvPr/>
        </p:nvSpPr>
        <p:spPr>
          <a:xfrm>
            <a:off x="4902225" y="2069300"/>
            <a:ext cx="15807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rgbClr val="FFFFFF"/>
                </a:solidFill>
                <a:latin typeface="Lato"/>
                <a:ea typeface="Lato"/>
                <a:cs typeface="Lato"/>
                <a:sym typeface="Lato"/>
              </a:rPr>
              <a:t>LED’s (green, but red in image)</a:t>
            </a:r>
            <a:endParaRPr i="1" sz="1300">
              <a:solidFill>
                <a:srgbClr val="FFFFFF"/>
              </a:solidFill>
              <a:latin typeface="Lato"/>
              <a:ea typeface="Lato"/>
              <a:cs typeface="Lato"/>
              <a:sym typeface="Lato"/>
            </a:endParaRPr>
          </a:p>
        </p:txBody>
      </p:sp>
      <p:cxnSp>
        <p:nvCxnSpPr>
          <p:cNvPr id="453" name="Google Shape;453;p47"/>
          <p:cNvCxnSpPr/>
          <p:nvPr/>
        </p:nvCxnSpPr>
        <p:spPr>
          <a:xfrm flipH="1" rot="10800000">
            <a:off x="5755425" y="1181125"/>
            <a:ext cx="750000" cy="1031400"/>
          </a:xfrm>
          <a:prstGeom prst="straightConnector1">
            <a:avLst/>
          </a:prstGeom>
          <a:noFill/>
          <a:ln cap="flat" cmpd="sng" w="9525">
            <a:solidFill>
              <a:srgbClr val="D9D9D9"/>
            </a:solidFill>
            <a:prstDash val="solid"/>
            <a:round/>
            <a:headEnd len="med" w="med" type="none"/>
            <a:tailEnd len="med" w="med" type="triangle"/>
          </a:ln>
        </p:spPr>
      </p:cxnSp>
      <p:sp>
        <p:nvSpPr>
          <p:cNvPr id="454" name="Google Shape;454;p47"/>
          <p:cNvSpPr txBox="1"/>
          <p:nvPr/>
        </p:nvSpPr>
        <p:spPr>
          <a:xfrm>
            <a:off x="7431550" y="2069300"/>
            <a:ext cx="11301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rgbClr val="FFFFFF"/>
                </a:solidFill>
                <a:latin typeface="Lato"/>
                <a:ea typeface="Lato"/>
                <a:cs typeface="Lato"/>
                <a:sym typeface="Lato"/>
              </a:rPr>
              <a:t>Photodiode sensors</a:t>
            </a:r>
            <a:endParaRPr i="1" sz="1300">
              <a:solidFill>
                <a:srgbClr val="FFFFFF"/>
              </a:solidFill>
              <a:latin typeface="Lato"/>
              <a:ea typeface="Lato"/>
              <a:cs typeface="Lato"/>
              <a:sym typeface="Lato"/>
            </a:endParaRPr>
          </a:p>
        </p:txBody>
      </p:sp>
      <p:cxnSp>
        <p:nvCxnSpPr>
          <p:cNvPr id="455" name="Google Shape;455;p47"/>
          <p:cNvCxnSpPr/>
          <p:nvPr/>
        </p:nvCxnSpPr>
        <p:spPr>
          <a:xfrm rot="10800000">
            <a:off x="6808438" y="1028725"/>
            <a:ext cx="843900" cy="1178700"/>
          </a:xfrm>
          <a:prstGeom prst="straightConnector1">
            <a:avLst/>
          </a:prstGeom>
          <a:noFill/>
          <a:ln cap="flat" cmpd="sng" w="9525">
            <a:solidFill>
              <a:srgbClr val="D9D9D9"/>
            </a:solidFill>
            <a:prstDash val="solid"/>
            <a:round/>
            <a:headEnd len="med" w="med" type="none"/>
            <a:tailEnd len="med" w="med" type="triangle"/>
          </a:ln>
        </p:spPr>
      </p:cxnSp>
      <p:cxnSp>
        <p:nvCxnSpPr>
          <p:cNvPr id="456" name="Google Shape;456;p47"/>
          <p:cNvCxnSpPr/>
          <p:nvPr/>
        </p:nvCxnSpPr>
        <p:spPr>
          <a:xfrm rot="10800000">
            <a:off x="6980950" y="689700"/>
            <a:ext cx="1580700" cy="13500"/>
          </a:xfrm>
          <a:prstGeom prst="straightConnector1">
            <a:avLst/>
          </a:prstGeom>
          <a:noFill/>
          <a:ln cap="flat" cmpd="sng" w="9525">
            <a:solidFill>
              <a:srgbClr val="D9D9D9"/>
            </a:solidFill>
            <a:prstDash val="solid"/>
            <a:round/>
            <a:headEnd len="med" w="med" type="none"/>
            <a:tailEnd len="med" w="med" type="triangle"/>
          </a:ln>
        </p:spPr>
      </p:cxnSp>
      <p:sp>
        <p:nvSpPr>
          <p:cNvPr id="457" name="Google Shape;457;p47"/>
          <p:cNvSpPr txBox="1"/>
          <p:nvPr/>
        </p:nvSpPr>
        <p:spPr>
          <a:xfrm>
            <a:off x="8068800" y="312750"/>
            <a:ext cx="843900" cy="10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rgbClr val="FFFFFF"/>
                </a:solidFill>
                <a:latin typeface="Lato"/>
                <a:ea typeface="Lato"/>
                <a:cs typeface="Lato"/>
                <a:sym typeface="Lato"/>
              </a:rPr>
              <a:t>Infrared sensors </a:t>
            </a:r>
            <a:endParaRPr i="1" sz="1300">
              <a:solidFill>
                <a:srgbClr val="FFFFFF"/>
              </a:solidFill>
              <a:latin typeface="Lato"/>
              <a:ea typeface="Lato"/>
              <a:cs typeface="Lato"/>
              <a:sym typeface="Lato"/>
            </a:endParaRPr>
          </a:p>
        </p:txBody>
      </p:sp>
      <p:pic>
        <p:nvPicPr>
          <p:cNvPr id="458" name="Google Shape;458;p47"/>
          <p:cNvPicPr preferRelativeResize="0"/>
          <p:nvPr/>
        </p:nvPicPr>
        <p:blipFill rotWithShape="1">
          <a:blip r:embed="rId4">
            <a:alphaModFix/>
          </a:blip>
          <a:srcRect b="0" l="0" r="0" t="48950"/>
          <a:stretch/>
        </p:blipFill>
        <p:spPr>
          <a:xfrm>
            <a:off x="5054613" y="3874950"/>
            <a:ext cx="1816225" cy="972725"/>
          </a:xfrm>
          <a:prstGeom prst="rect">
            <a:avLst/>
          </a:prstGeom>
          <a:noFill/>
          <a:ln>
            <a:noFill/>
          </a:ln>
        </p:spPr>
      </p:pic>
      <p:sp>
        <p:nvSpPr>
          <p:cNvPr id="459" name="Google Shape;459;p47"/>
          <p:cNvSpPr txBox="1"/>
          <p:nvPr/>
        </p:nvSpPr>
        <p:spPr>
          <a:xfrm>
            <a:off x="5019975" y="2952750"/>
            <a:ext cx="1580700" cy="8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rgbClr val="FFFFFF"/>
                </a:solidFill>
                <a:latin typeface="Lato"/>
                <a:ea typeface="Lato"/>
                <a:cs typeface="Lato"/>
                <a:sym typeface="Lato"/>
              </a:rPr>
              <a:t>Fluorescent sensors can detect ions and chemicals in living systems. </a:t>
            </a:r>
            <a:endParaRPr i="1" sz="1200">
              <a:solidFill>
                <a:srgbClr val="FFFFFF"/>
              </a:solidFill>
              <a:latin typeface="Lato"/>
              <a:ea typeface="Lato"/>
              <a:cs typeface="Lato"/>
              <a:sym typeface="Lato"/>
            </a:endParaRPr>
          </a:p>
        </p:txBody>
      </p:sp>
      <p:pic>
        <p:nvPicPr>
          <p:cNvPr id="460" name="Google Shape;460;p47"/>
          <p:cNvPicPr preferRelativeResize="0"/>
          <p:nvPr/>
        </p:nvPicPr>
        <p:blipFill>
          <a:blip r:embed="rId5">
            <a:alphaModFix/>
          </a:blip>
          <a:stretch>
            <a:fillRect/>
          </a:stretch>
        </p:blipFill>
        <p:spPr>
          <a:xfrm>
            <a:off x="6847900" y="2585261"/>
            <a:ext cx="2056200" cy="1234300"/>
          </a:xfrm>
          <a:prstGeom prst="rect">
            <a:avLst/>
          </a:prstGeom>
          <a:noFill/>
          <a:ln>
            <a:noFill/>
          </a:ln>
        </p:spPr>
      </p:pic>
      <p:sp>
        <p:nvSpPr>
          <p:cNvPr id="461" name="Google Shape;461;p47"/>
          <p:cNvSpPr txBox="1"/>
          <p:nvPr/>
        </p:nvSpPr>
        <p:spPr>
          <a:xfrm>
            <a:off x="6967900" y="3816400"/>
            <a:ext cx="1816200" cy="8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rgbClr val="FFFFFF"/>
                </a:solidFill>
                <a:latin typeface="Lato"/>
                <a:ea typeface="Lato"/>
                <a:cs typeface="Lato"/>
                <a:sym typeface="Lato"/>
              </a:rPr>
              <a:t>The black arrows point to mast cells in loose connective tissue. </a:t>
            </a:r>
            <a:endParaRPr i="1" sz="1300">
              <a:solidFill>
                <a:srgbClr val="FFFFFF"/>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8"/>
          <p:cNvSpPr txBox="1"/>
          <p:nvPr/>
        </p:nvSpPr>
        <p:spPr>
          <a:xfrm>
            <a:off x="588675" y="344425"/>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Georgia"/>
                <a:ea typeface="Georgia"/>
                <a:cs typeface="Georgia"/>
                <a:sym typeface="Georgia"/>
              </a:rPr>
              <a:t>Monitor area </a:t>
            </a:r>
            <a:endParaRPr b="1" sz="3000">
              <a:solidFill>
                <a:schemeClr val="accent4"/>
              </a:solidFill>
              <a:latin typeface="Georgia"/>
              <a:ea typeface="Georgia"/>
              <a:cs typeface="Georgia"/>
              <a:sym typeface="Georgia"/>
            </a:endParaRPr>
          </a:p>
        </p:txBody>
      </p:sp>
      <p:sp>
        <p:nvSpPr>
          <p:cNvPr id="467" name="Google Shape;467;p48"/>
          <p:cNvSpPr txBox="1"/>
          <p:nvPr/>
        </p:nvSpPr>
        <p:spPr>
          <a:xfrm>
            <a:off x="588675" y="1095475"/>
            <a:ext cx="392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latin typeface="Times New Roman"/>
                <a:ea typeface="Times New Roman"/>
                <a:cs typeface="Times New Roman"/>
                <a:sym typeface="Times New Roman"/>
              </a:rPr>
              <a:t>The monitor can be placed above major arteries (aorta artery for optimal histamine detection). The aorta artery is  located in the middle of the chest. </a:t>
            </a:r>
            <a:endParaRPr>
              <a:solidFill>
                <a:schemeClr val="accent4"/>
              </a:solidFill>
              <a:latin typeface="Times New Roman"/>
              <a:ea typeface="Times New Roman"/>
              <a:cs typeface="Times New Roman"/>
              <a:sym typeface="Times New Roman"/>
            </a:endParaRPr>
          </a:p>
        </p:txBody>
      </p:sp>
      <p:pic>
        <p:nvPicPr>
          <p:cNvPr id="468" name="Google Shape;468;p48"/>
          <p:cNvPicPr preferRelativeResize="0"/>
          <p:nvPr/>
        </p:nvPicPr>
        <p:blipFill rotWithShape="1">
          <a:blip r:embed="rId3">
            <a:alphaModFix/>
          </a:blip>
          <a:srcRect b="47654" l="0" r="50743" t="17443"/>
          <a:stretch/>
        </p:blipFill>
        <p:spPr>
          <a:xfrm>
            <a:off x="5235725" y="2425525"/>
            <a:ext cx="3000000" cy="2451526"/>
          </a:xfrm>
          <a:prstGeom prst="rect">
            <a:avLst/>
          </a:prstGeom>
          <a:noFill/>
          <a:ln>
            <a:noFill/>
          </a:ln>
        </p:spPr>
      </p:pic>
      <p:sp>
        <p:nvSpPr>
          <p:cNvPr id="469" name="Google Shape;469;p48"/>
          <p:cNvSpPr txBox="1"/>
          <p:nvPr/>
        </p:nvSpPr>
        <p:spPr>
          <a:xfrm>
            <a:off x="587330" y="2223750"/>
            <a:ext cx="3547500" cy="10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The sensor is to be placed near the chest, outer thigh (far from your infusion set), or outer arm. </a:t>
            </a:r>
            <a:endParaRPr>
              <a:solidFill>
                <a:srgbClr val="FFFFFF"/>
              </a:solidFill>
              <a:latin typeface="Times New Roman"/>
              <a:ea typeface="Times New Roman"/>
              <a:cs typeface="Times New Roman"/>
              <a:sym typeface="Times New Roman"/>
            </a:endParaRPr>
          </a:p>
        </p:txBody>
      </p:sp>
      <p:pic>
        <p:nvPicPr>
          <p:cNvPr id="470" name="Google Shape;470;p48"/>
          <p:cNvPicPr preferRelativeResize="0"/>
          <p:nvPr/>
        </p:nvPicPr>
        <p:blipFill>
          <a:blip r:embed="rId4">
            <a:alphaModFix/>
          </a:blip>
          <a:stretch>
            <a:fillRect/>
          </a:stretch>
        </p:blipFill>
        <p:spPr>
          <a:xfrm>
            <a:off x="5235725" y="183712"/>
            <a:ext cx="3000000" cy="22418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p49"/>
          <p:cNvPicPr preferRelativeResize="0"/>
          <p:nvPr/>
        </p:nvPicPr>
        <p:blipFill>
          <a:blip r:embed="rId3">
            <a:alphaModFix/>
          </a:blip>
          <a:stretch>
            <a:fillRect/>
          </a:stretch>
        </p:blipFill>
        <p:spPr>
          <a:xfrm>
            <a:off x="7204105" y="951063"/>
            <a:ext cx="1767847" cy="1876763"/>
          </a:xfrm>
          <a:prstGeom prst="rect">
            <a:avLst/>
          </a:prstGeom>
          <a:noFill/>
          <a:ln>
            <a:noFill/>
          </a:ln>
        </p:spPr>
      </p:pic>
      <p:pic>
        <p:nvPicPr>
          <p:cNvPr id="476" name="Google Shape;476;p49"/>
          <p:cNvPicPr preferRelativeResize="0"/>
          <p:nvPr/>
        </p:nvPicPr>
        <p:blipFill>
          <a:blip r:embed="rId4">
            <a:alphaModFix/>
          </a:blip>
          <a:stretch>
            <a:fillRect/>
          </a:stretch>
        </p:blipFill>
        <p:spPr>
          <a:xfrm rot="-6424593">
            <a:off x="-887680" y="259756"/>
            <a:ext cx="1797170" cy="1696627"/>
          </a:xfrm>
          <a:prstGeom prst="rect">
            <a:avLst/>
          </a:prstGeom>
          <a:noFill/>
          <a:ln>
            <a:noFill/>
          </a:ln>
        </p:spPr>
      </p:pic>
      <p:pic>
        <p:nvPicPr>
          <p:cNvPr id="477" name="Google Shape;477;p49"/>
          <p:cNvPicPr preferRelativeResize="0"/>
          <p:nvPr/>
        </p:nvPicPr>
        <p:blipFill>
          <a:blip r:embed="rId5">
            <a:alphaModFix/>
          </a:blip>
          <a:stretch>
            <a:fillRect/>
          </a:stretch>
        </p:blipFill>
        <p:spPr>
          <a:xfrm>
            <a:off x="7375550" y="3998475"/>
            <a:ext cx="906125" cy="896450"/>
          </a:xfrm>
          <a:prstGeom prst="rect">
            <a:avLst/>
          </a:prstGeom>
          <a:noFill/>
          <a:ln>
            <a:noFill/>
          </a:ln>
        </p:spPr>
      </p:pic>
      <p:pic>
        <p:nvPicPr>
          <p:cNvPr id="478" name="Google Shape;478;p49"/>
          <p:cNvPicPr preferRelativeResize="0"/>
          <p:nvPr/>
        </p:nvPicPr>
        <p:blipFill>
          <a:blip r:embed="rId5">
            <a:alphaModFix/>
          </a:blip>
          <a:stretch>
            <a:fillRect/>
          </a:stretch>
        </p:blipFill>
        <p:spPr>
          <a:xfrm>
            <a:off x="7966050" y="4110750"/>
            <a:ext cx="585975" cy="579700"/>
          </a:xfrm>
          <a:prstGeom prst="rect">
            <a:avLst/>
          </a:prstGeom>
          <a:noFill/>
          <a:ln>
            <a:noFill/>
          </a:ln>
        </p:spPr>
      </p:pic>
      <p:pic>
        <p:nvPicPr>
          <p:cNvPr id="479" name="Google Shape;479;p49"/>
          <p:cNvPicPr preferRelativeResize="0"/>
          <p:nvPr/>
        </p:nvPicPr>
        <p:blipFill>
          <a:blip r:embed="rId5">
            <a:alphaModFix/>
          </a:blip>
          <a:stretch>
            <a:fillRect/>
          </a:stretch>
        </p:blipFill>
        <p:spPr>
          <a:xfrm>
            <a:off x="6741225" y="225725"/>
            <a:ext cx="634325" cy="627550"/>
          </a:xfrm>
          <a:prstGeom prst="rect">
            <a:avLst/>
          </a:prstGeom>
          <a:noFill/>
          <a:ln>
            <a:noFill/>
          </a:ln>
        </p:spPr>
      </p:pic>
      <p:sp>
        <p:nvSpPr>
          <p:cNvPr id="480" name="Google Shape;480;p49"/>
          <p:cNvSpPr txBox="1"/>
          <p:nvPr/>
        </p:nvSpPr>
        <p:spPr>
          <a:xfrm>
            <a:off x="682850" y="189900"/>
            <a:ext cx="7204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Georgia"/>
                <a:ea typeface="Georgia"/>
                <a:cs typeface="Georgia"/>
                <a:sym typeface="Georgia"/>
              </a:rPr>
              <a:t>How the pump will work </a:t>
            </a:r>
            <a:endParaRPr b="1" sz="3000">
              <a:solidFill>
                <a:schemeClr val="accent4"/>
              </a:solidFill>
              <a:latin typeface="Georgia"/>
              <a:ea typeface="Georgia"/>
              <a:cs typeface="Georgia"/>
              <a:sym typeface="Georgia"/>
            </a:endParaRPr>
          </a:p>
        </p:txBody>
      </p:sp>
      <p:sp>
        <p:nvSpPr>
          <p:cNvPr id="481" name="Google Shape;481;p49"/>
          <p:cNvSpPr txBox="1"/>
          <p:nvPr/>
        </p:nvSpPr>
        <p:spPr>
          <a:xfrm>
            <a:off x="682850" y="836388"/>
            <a:ext cx="4164600" cy="287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chemeClr val="accent4"/>
                </a:solidFill>
                <a:latin typeface="Times New Roman"/>
                <a:ea typeface="Times New Roman"/>
                <a:cs typeface="Times New Roman"/>
                <a:sym typeface="Times New Roman"/>
              </a:rPr>
              <a:t>For the functions of the pump, it will require a PCB and some level of coding that will make the pump function. But apart from that, it will be the size of a small iPhone or pager (normal insulin pump size)  that has the insulated dosage container on the top left corner. A rechargeable AA battery will be enough to power the Epi Pump. Note: The video link below shows how the pump will work through the use of an intuitive circuit board. It is just a demonstration of how we expect it to work. It does not symbolize the function of the PCB within the pump. </a:t>
            </a:r>
            <a:endParaRPr>
              <a:solidFill>
                <a:schemeClr val="accent4"/>
              </a:solidFill>
              <a:latin typeface="Times New Roman"/>
              <a:ea typeface="Times New Roman"/>
              <a:cs typeface="Times New Roman"/>
              <a:sym typeface="Times New Roman"/>
            </a:endParaRPr>
          </a:p>
        </p:txBody>
      </p:sp>
      <p:pic>
        <p:nvPicPr>
          <p:cNvPr id="482" name="Google Shape;482;p49"/>
          <p:cNvPicPr preferRelativeResize="0"/>
          <p:nvPr/>
        </p:nvPicPr>
        <p:blipFill>
          <a:blip r:embed="rId6">
            <a:alphaModFix/>
          </a:blip>
          <a:stretch>
            <a:fillRect/>
          </a:stretch>
        </p:blipFill>
        <p:spPr>
          <a:xfrm>
            <a:off x="5710801" y="853269"/>
            <a:ext cx="2980100" cy="1957681"/>
          </a:xfrm>
          <a:prstGeom prst="rect">
            <a:avLst/>
          </a:prstGeom>
          <a:noFill/>
          <a:ln>
            <a:noFill/>
          </a:ln>
        </p:spPr>
      </p:pic>
      <p:pic>
        <p:nvPicPr>
          <p:cNvPr id="483" name="Google Shape;483;p49"/>
          <p:cNvPicPr preferRelativeResize="0"/>
          <p:nvPr/>
        </p:nvPicPr>
        <p:blipFill>
          <a:blip r:embed="rId7">
            <a:alphaModFix/>
          </a:blip>
          <a:stretch>
            <a:fillRect/>
          </a:stretch>
        </p:blipFill>
        <p:spPr>
          <a:xfrm>
            <a:off x="5710802" y="2827816"/>
            <a:ext cx="2980100" cy="2043509"/>
          </a:xfrm>
          <a:prstGeom prst="rect">
            <a:avLst/>
          </a:prstGeom>
          <a:noFill/>
          <a:ln>
            <a:noFill/>
          </a:ln>
        </p:spPr>
      </p:pic>
      <p:sp>
        <p:nvSpPr>
          <p:cNvPr id="484" name="Google Shape;484;p49"/>
          <p:cNvSpPr txBox="1"/>
          <p:nvPr/>
        </p:nvSpPr>
        <p:spPr>
          <a:xfrm>
            <a:off x="5710800" y="4407550"/>
            <a:ext cx="856500" cy="3591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E06666"/>
                </a:solidFill>
                <a:latin typeface="Comic Sans MS"/>
                <a:ea typeface="Comic Sans MS"/>
                <a:cs typeface="Comic Sans MS"/>
                <a:sym typeface="Comic Sans MS"/>
              </a:rPr>
              <a:t>Epinephrine</a:t>
            </a:r>
            <a:endParaRPr b="1" sz="900">
              <a:solidFill>
                <a:srgbClr val="E06666"/>
              </a:solidFill>
              <a:latin typeface="Comic Sans MS"/>
              <a:ea typeface="Comic Sans MS"/>
              <a:cs typeface="Comic Sans MS"/>
              <a:sym typeface="Comic Sans MS"/>
            </a:endParaRPr>
          </a:p>
          <a:p>
            <a:pPr indent="0" lvl="0" marL="0" rtl="0" algn="l">
              <a:spcBef>
                <a:spcPts val="0"/>
              </a:spcBef>
              <a:spcAft>
                <a:spcPts val="0"/>
              </a:spcAft>
              <a:buNone/>
            </a:pPr>
            <a:r>
              <a:rPr b="1" lang="en" sz="900">
                <a:solidFill>
                  <a:srgbClr val="E06666"/>
                </a:solidFill>
                <a:latin typeface="Comic Sans MS"/>
                <a:ea typeface="Comic Sans MS"/>
                <a:cs typeface="Comic Sans MS"/>
                <a:sym typeface="Comic Sans MS"/>
              </a:rPr>
              <a:t>Reservoir </a:t>
            </a:r>
            <a:endParaRPr b="1" sz="900">
              <a:solidFill>
                <a:srgbClr val="E06666"/>
              </a:solidFill>
              <a:latin typeface="Comic Sans MS"/>
              <a:ea typeface="Comic Sans MS"/>
              <a:cs typeface="Comic Sans MS"/>
              <a:sym typeface="Comic Sans MS"/>
            </a:endParaRPr>
          </a:p>
        </p:txBody>
      </p:sp>
      <p:sp>
        <p:nvSpPr>
          <p:cNvPr id="485" name="Google Shape;485;p49"/>
          <p:cNvSpPr txBox="1"/>
          <p:nvPr/>
        </p:nvSpPr>
        <p:spPr>
          <a:xfrm>
            <a:off x="816800" y="27462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8"/>
              </a:rPr>
              <a:t>Epipump Prototype.webm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FFFFFF"/>
                </a:solidFill>
              </a:rPr>
              <a:t>Link to how the EpiPump will work video. </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0"/>
          <p:cNvSpPr txBox="1"/>
          <p:nvPr/>
        </p:nvSpPr>
        <p:spPr>
          <a:xfrm>
            <a:off x="249275" y="330600"/>
            <a:ext cx="7385700" cy="1493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3000">
                <a:solidFill>
                  <a:srgbClr val="FFFFFF"/>
                </a:solidFill>
                <a:latin typeface="Georgia"/>
                <a:ea typeface="Georgia"/>
                <a:cs typeface="Georgia"/>
                <a:sym typeface="Georgia"/>
              </a:rPr>
              <a:t>How the pump will work continued</a:t>
            </a:r>
            <a:endParaRPr b="1" sz="3000">
              <a:solidFill>
                <a:srgbClr val="FFFFFF"/>
              </a:solidFill>
              <a:latin typeface="Georgia"/>
              <a:ea typeface="Georgia"/>
              <a:cs typeface="Georgia"/>
              <a:sym typeface="Georgia"/>
            </a:endParaRPr>
          </a:p>
        </p:txBody>
      </p:sp>
      <p:sp>
        <p:nvSpPr>
          <p:cNvPr id="491" name="Google Shape;491;p50"/>
          <p:cNvSpPr txBox="1"/>
          <p:nvPr/>
        </p:nvSpPr>
        <p:spPr>
          <a:xfrm>
            <a:off x="196750" y="1371300"/>
            <a:ext cx="8871300" cy="3656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rgbClr val="FFFFFF"/>
                </a:solidFill>
                <a:latin typeface="Times New Roman"/>
                <a:ea typeface="Times New Roman"/>
                <a:cs typeface="Times New Roman"/>
                <a:sym typeface="Times New Roman"/>
              </a:rPr>
              <a:t>To start, the EpiPump will be monitoring at all times when it is on, so battery depletion is going to happen quicker if the pump is on at times where there is little to no risk factors in activities. The sensors located on the chest will collect data at a set time that you can change manually through the pump buttons and settings. They will also send this data to the pump which will analyze and give  the data to the patient through the pump screen in an intuitive graph showing the presence of histamines and the different blood pressures and heart rates at different times of the day. But, once the sensors detect the first signs of anaphylaxis (which are rarely ever wrong) the sensor will send the information to the pump, which the pump will use to activate the motor powered by the battery to dose the patient with epinephrine. This will stabilize their condition and normally end the reaction. Then, the device will call 911 and hospital transportation of the location of the patient will be arranged to be taken to the hospital. </a:t>
            </a:r>
            <a:endParaRPr>
              <a:solidFill>
                <a:srgbClr val="FFFFFF"/>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rPr lang="en">
                <a:solidFill>
                  <a:srgbClr val="FFFFFF"/>
                </a:solidFill>
                <a:latin typeface="Times New Roman"/>
                <a:ea typeface="Times New Roman"/>
                <a:cs typeface="Times New Roman"/>
                <a:sym typeface="Times New Roman"/>
              </a:rPr>
              <a:t>The motor will work through the use of a PCB, code, and a AA battery. The motor will turn a gear which, in turn, will make a worm screw turn and push a plunger into the cartridge through the use of a piston. Once the medicine has been  fully pushed into the cannula, the plunger will retract and the tubing can be removed from the cannula. </a:t>
            </a:r>
            <a:endParaRPr>
              <a:solidFill>
                <a:srgbClr val="FFFFFF"/>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1"/>
          <p:cNvSpPr txBox="1"/>
          <p:nvPr/>
        </p:nvSpPr>
        <p:spPr>
          <a:xfrm>
            <a:off x="232775" y="305175"/>
            <a:ext cx="7038900" cy="914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3000">
                <a:solidFill>
                  <a:srgbClr val="FFFFFF"/>
                </a:solidFill>
                <a:latin typeface="Georgia"/>
                <a:ea typeface="Georgia"/>
                <a:cs typeface="Georgia"/>
                <a:sym typeface="Georgia"/>
              </a:rPr>
              <a:t>How the infusion set functions</a:t>
            </a:r>
            <a:endParaRPr b="1" sz="3000">
              <a:solidFill>
                <a:srgbClr val="FFFFFF"/>
              </a:solidFill>
              <a:latin typeface="Georgia"/>
              <a:ea typeface="Georgia"/>
              <a:cs typeface="Georgia"/>
              <a:sym typeface="Georgia"/>
            </a:endParaRPr>
          </a:p>
        </p:txBody>
      </p:sp>
      <p:pic>
        <p:nvPicPr>
          <p:cNvPr id="497" name="Google Shape;497;p51"/>
          <p:cNvPicPr preferRelativeResize="0"/>
          <p:nvPr/>
        </p:nvPicPr>
        <p:blipFill rotWithShape="1">
          <a:blip r:embed="rId3">
            <a:alphaModFix/>
          </a:blip>
          <a:srcRect b="32418" l="34486" r="0" t="0"/>
          <a:stretch/>
        </p:blipFill>
        <p:spPr>
          <a:xfrm>
            <a:off x="489625" y="3448325"/>
            <a:ext cx="1633550" cy="1284375"/>
          </a:xfrm>
          <a:prstGeom prst="rect">
            <a:avLst/>
          </a:prstGeom>
          <a:noFill/>
          <a:ln>
            <a:noFill/>
          </a:ln>
        </p:spPr>
      </p:pic>
      <p:cxnSp>
        <p:nvCxnSpPr>
          <p:cNvPr id="498" name="Google Shape;498;p51"/>
          <p:cNvCxnSpPr/>
          <p:nvPr/>
        </p:nvCxnSpPr>
        <p:spPr>
          <a:xfrm flipH="1">
            <a:off x="1065750" y="4163000"/>
            <a:ext cx="1250100" cy="154200"/>
          </a:xfrm>
          <a:prstGeom prst="straightConnector1">
            <a:avLst/>
          </a:prstGeom>
          <a:noFill/>
          <a:ln cap="flat" cmpd="sng" w="9525">
            <a:solidFill>
              <a:srgbClr val="000000"/>
            </a:solidFill>
            <a:prstDash val="solid"/>
            <a:round/>
            <a:headEnd len="med" w="med" type="none"/>
            <a:tailEnd len="med" w="med" type="triangle"/>
          </a:ln>
        </p:spPr>
      </p:cxnSp>
      <p:sp>
        <p:nvSpPr>
          <p:cNvPr id="499" name="Google Shape;499;p51"/>
          <p:cNvSpPr txBox="1"/>
          <p:nvPr/>
        </p:nvSpPr>
        <p:spPr>
          <a:xfrm>
            <a:off x="4254450" y="979025"/>
            <a:ext cx="4655700" cy="40272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1200"/>
              </a:spcAft>
              <a:buNone/>
            </a:pPr>
            <a:r>
              <a:rPr lang="en" sz="1402">
                <a:solidFill>
                  <a:schemeClr val="accent4"/>
                </a:solidFill>
                <a:latin typeface="Times New Roman"/>
                <a:ea typeface="Times New Roman"/>
                <a:cs typeface="Times New Roman"/>
                <a:sym typeface="Times New Roman"/>
              </a:rPr>
              <a:t>The infusion set will the usual cannula and the tiny needle protruding into the subcutaneous layer of the skin (underneath the epidermis and dermis) that will stay in place for usually ten weeks. The patch that holds the cannula needle in place on the middle outer thigh will have an adhesive mixture of both acrylic and silicone adhesives to maximize strength and wear time of the cannula, while also ensuring that the cannula does not hurt the patient's skin when pulled out (time could range from 3-5 or 7 weeks based on the patients activities). As for the tube itself, it will be about 10 to 24 inches in length to allow comfort when standing or sitting to the patient. The tubing can come in sizes varying by 2 inches each. When the cannula is connected to the patch on the patient's leg, the same clicking connection that insulin pumps have will be applied. This ensures that the patient will get the medicine properly and they  can detach the EpiPump when doing tasks like swimming, exercising, or cleansing themselves. </a:t>
            </a:r>
            <a:endParaRPr sz="1402">
              <a:solidFill>
                <a:schemeClr val="accent4"/>
              </a:solidFill>
              <a:latin typeface="Times New Roman"/>
              <a:ea typeface="Times New Roman"/>
              <a:cs typeface="Times New Roman"/>
              <a:sym typeface="Times New Roman"/>
            </a:endParaRPr>
          </a:p>
        </p:txBody>
      </p:sp>
      <p:sp>
        <p:nvSpPr>
          <p:cNvPr id="500" name="Google Shape;500;p51"/>
          <p:cNvSpPr txBox="1"/>
          <p:nvPr/>
        </p:nvSpPr>
        <p:spPr>
          <a:xfrm>
            <a:off x="2294975" y="3644175"/>
            <a:ext cx="16335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FFFFFF"/>
                </a:solidFill>
                <a:latin typeface="Lato"/>
                <a:ea typeface="Lato"/>
                <a:cs typeface="Lato"/>
                <a:sym typeface="Lato"/>
              </a:rPr>
              <a:t>The same detaching cannula part will be incorporated for more convenience. </a:t>
            </a:r>
            <a:endParaRPr sz="1300">
              <a:solidFill>
                <a:srgbClr val="FFFFFF"/>
              </a:solidFill>
              <a:latin typeface="Lato"/>
              <a:ea typeface="Lato"/>
              <a:cs typeface="Lato"/>
              <a:sym typeface="Lato"/>
            </a:endParaRPr>
          </a:p>
        </p:txBody>
      </p:sp>
      <p:pic>
        <p:nvPicPr>
          <p:cNvPr id="501" name="Google Shape;501;p51"/>
          <p:cNvPicPr preferRelativeResize="0"/>
          <p:nvPr/>
        </p:nvPicPr>
        <p:blipFill>
          <a:blip r:embed="rId4">
            <a:alphaModFix/>
          </a:blip>
          <a:stretch>
            <a:fillRect/>
          </a:stretch>
        </p:blipFill>
        <p:spPr>
          <a:xfrm>
            <a:off x="1969000" y="1145424"/>
            <a:ext cx="2285450" cy="1958100"/>
          </a:xfrm>
          <a:prstGeom prst="rect">
            <a:avLst/>
          </a:prstGeom>
          <a:noFill/>
          <a:ln>
            <a:noFill/>
          </a:ln>
        </p:spPr>
      </p:pic>
      <p:sp>
        <p:nvSpPr>
          <p:cNvPr id="502" name="Google Shape;502;p51"/>
          <p:cNvSpPr txBox="1"/>
          <p:nvPr/>
        </p:nvSpPr>
        <p:spPr>
          <a:xfrm>
            <a:off x="232775" y="1145425"/>
            <a:ext cx="1808400" cy="15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The cannula needle will be 2 cm long. But, different needle lengths can be chosen for obese patients with more subcutaneous tissue for their own health. </a:t>
            </a:r>
            <a:endParaRPr>
              <a:solidFill>
                <a:srgbClr val="FFFF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T</a:t>
            </a:r>
            <a:r>
              <a:rPr lang="en">
                <a:latin typeface="Georgia"/>
                <a:ea typeface="Georgia"/>
                <a:cs typeface="Georgia"/>
                <a:sym typeface="Georgia"/>
              </a:rPr>
              <a:t>able of contents</a:t>
            </a:r>
            <a:endParaRPr>
              <a:latin typeface="Georgia"/>
              <a:ea typeface="Georgia"/>
              <a:cs typeface="Georgia"/>
              <a:sym typeface="Georgia"/>
            </a:endParaRPr>
          </a:p>
        </p:txBody>
      </p:sp>
      <p:pic>
        <p:nvPicPr>
          <p:cNvPr id="331" name="Google Shape;331;p34"/>
          <p:cNvPicPr preferRelativeResize="0"/>
          <p:nvPr/>
        </p:nvPicPr>
        <p:blipFill>
          <a:blip r:embed="rId3">
            <a:alphaModFix/>
          </a:blip>
          <a:stretch>
            <a:fillRect/>
          </a:stretch>
        </p:blipFill>
        <p:spPr>
          <a:xfrm>
            <a:off x="7965125" y="1061700"/>
            <a:ext cx="363025" cy="359150"/>
          </a:xfrm>
          <a:prstGeom prst="rect">
            <a:avLst/>
          </a:prstGeom>
          <a:noFill/>
          <a:ln>
            <a:noFill/>
          </a:ln>
        </p:spPr>
      </p:pic>
      <p:sp>
        <p:nvSpPr>
          <p:cNvPr id="332" name="Google Shape;332;p34"/>
          <p:cNvSpPr txBox="1"/>
          <p:nvPr/>
        </p:nvSpPr>
        <p:spPr>
          <a:xfrm>
            <a:off x="639625" y="1017725"/>
            <a:ext cx="5933700" cy="3694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Project info</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Introduction</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What are allergies and what is anaphylaxis</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How anaphylactic reactions can be oppressed</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What is an Epipen and how does it work?</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Problem and Solution</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Designing and Planning</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Design Idea</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EpiPump explanation</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Pump diagram</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EpiPump functions and designs</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How will it work</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Bibliography</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Materials required to build the EpiPump</a:t>
            </a:r>
            <a:endParaRPr>
              <a:solidFill>
                <a:schemeClr val="accent6"/>
              </a:solidFill>
              <a:latin typeface="Times New Roman"/>
              <a:ea typeface="Times New Roman"/>
              <a:cs typeface="Times New Roman"/>
              <a:sym typeface="Times New Roman"/>
            </a:endParaRPr>
          </a:p>
          <a:p>
            <a:pPr indent="-317500" lvl="0" marL="457200" rtl="0" algn="l">
              <a:spcBef>
                <a:spcPts val="0"/>
              </a:spcBef>
              <a:spcAft>
                <a:spcPts val="0"/>
              </a:spcAft>
              <a:buClr>
                <a:schemeClr val="accent6"/>
              </a:buClr>
              <a:buSzPts val="1400"/>
              <a:buFont typeface="Lato"/>
              <a:buChar char="●"/>
            </a:pPr>
            <a:r>
              <a:rPr lang="en">
                <a:solidFill>
                  <a:schemeClr val="accent6"/>
                </a:solidFill>
                <a:latin typeface="Times New Roman"/>
                <a:ea typeface="Times New Roman"/>
                <a:cs typeface="Times New Roman"/>
                <a:sym typeface="Times New Roman"/>
              </a:rPr>
              <a:t>Model showcase</a:t>
            </a:r>
            <a:r>
              <a:rPr lang="en" sz="1800">
                <a:solidFill>
                  <a:schemeClr val="accent6"/>
                </a:solidFill>
                <a:latin typeface="Lato"/>
                <a:ea typeface="Lato"/>
                <a:cs typeface="Lato"/>
                <a:sym typeface="Lato"/>
              </a:rPr>
              <a:t> </a:t>
            </a:r>
            <a:endParaRPr sz="1800">
              <a:solidFill>
                <a:schemeClr val="accent6"/>
              </a:solidFill>
              <a:latin typeface="Lato"/>
              <a:ea typeface="Lato"/>
              <a:cs typeface="Lato"/>
              <a:sym typeface="Lato"/>
            </a:endParaRPr>
          </a:p>
          <a:p>
            <a:pPr indent="-317500" lvl="0" marL="457200" rtl="0" algn="l">
              <a:spcBef>
                <a:spcPts val="0"/>
              </a:spcBef>
              <a:spcAft>
                <a:spcPts val="0"/>
              </a:spcAft>
              <a:buClr>
                <a:schemeClr val="accent6"/>
              </a:buClr>
              <a:buSzPts val="1400"/>
              <a:buFont typeface="Times New Roman"/>
              <a:buChar char="●"/>
            </a:pPr>
            <a:r>
              <a:rPr lang="en">
                <a:solidFill>
                  <a:schemeClr val="accent6"/>
                </a:solidFill>
                <a:latin typeface="Times New Roman"/>
                <a:ea typeface="Times New Roman"/>
                <a:cs typeface="Times New Roman"/>
                <a:sym typeface="Times New Roman"/>
              </a:rPr>
              <a:t>Bibliography</a:t>
            </a:r>
            <a:endParaRPr>
              <a:solidFill>
                <a:schemeClr val="accent6"/>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52"/>
          <p:cNvPicPr preferRelativeResize="0"/>
          <p:nvPr/>
        </p:nvPicPr>
        <p:blipFill>
          <a:blip r:embed="rId3">
            <a:alphaModFix/>
          </a:blip>
          <a:stretch>
            <a:fillRect/>
          </a:stretch>
        </p:blipFill>
        <p:spPr>
          <a:xfrm>
            <a:off x="7431554" y="3206567"/>
            <a:ext cx="1566765" cy="1550005"/>
          </a:xfrm>
          <a:prstGeom prst="rect">
            <a:avLst/>
          </a:prstGeom>
          <a:noFill/>
          <a:ln>
            <a:noFill/>
          </a:ln>
        </p:spPr>
      </p:pic>
      <p:pic>
        <p:nvPicPr>
          <p:cNvPr id="508" name="Google Shape;508;p52"/>
          <p:cNvPicPr preferRelativeResize="0"/>
          <p:nvPr/>
        </p:nvPicPr>
        <p:blipFill>
          <a:blip r:embed="rId4">
            <a:alphaModFix/>
          </a:blip>
          <a:stretch>
            <a:fillRect/>
          </a:stretch>
        </p:blipFill>
        <p:spPr>
          <a:xfrm>
            <a:off x="8017768" y="-590795"/>
            <a:ext cx="1797171" cy="1696627"/>
          </a:xfrm>
          <a:prstGeom prst="rect">
            <a:avLst/>
          </a:prstGeom>
          <a:noFill/>
          <a:ln>
            <a:noFill/>
          </a:ln>
        </p:spPr>
      </p:pic>
      <p:pic>
        <p:nvPicPr>
          <p:cNvPr id="509" name="Google Shape;509;p52"/>
          <p:cNvPicPr preferRelativeResize="0"/>
          <p:nvPr/>
        </p:nvPicPr>
        <p:blipFill>
          <a:blip r:embed="rId5">
            <a:alphaModFix/>
          </a:blip>
          <a:stretch>
            <a:fillRect/>
          </a:stretch>
        </p:blipFill>
        <p:spPr>
          <a:xfrm rot="4359014">
            <a:off x="-952489" y="2281328"/>
            <a:ext cx="1772036" cy="1491356"/>
          </a:xfrm>
          <a:prstGeom prst="rect">
            <a:avLst/>
          </a:prstGeom>
          <a:noFill/>
          <a:ln>
            <a:noFill/>
          </a:ln>
        </p:spPr>
      </p:pic>
      <p:pic>
        <p:nvPicPr>
          <p:cNvPr id="510" name="Google Shape;510;p52"/>
          <p:cNvPicPr preferRelativeResize="0"/>
          <p:nvPr/>
        </p:nvPicPr>
        <p:blipFill>
          <a:blip r:embed="rId6">
            <a:alphaModFix/>
          </a:blip>
          <a:stretch>
            <a:fillRect/>
          </a:stretch>
        </p:blipFill>
        <p:spPr>
          <a:xfrm rot="1379730">
            <a:off x="-639819" y="-363808"/>
            <a:ext cx="1457845" cy="1453653"/>
          </a:xfrm>
          <a:prstGeom prst="rect">
            <a:avLst/>
          </a:prstGeom>
          <a:noFill/>
          <a:ln>
            <a:noFill/>
          </a:ln>
        </p:spPr>
      </p:pic>
      <p:pic>
        <p:nvPicPr>
          <p:cNvPr id="511" name="Google Shape;511;p52"/>
          <p:cNvPicPr preferRelativeResize="0"/>
          <p:nvPr/>
        </p:nvPicPr>
        <p:blipFill>
          <a:blip r:embed="rId3">
            <a:alphaModFix/>
          </a:blip>
          <a:stretch>
            <a:fillRect/>
          </a:stretch>
        </p:blipFill>
        <p:spPr>
          <a:xfrm>
            <a:off x="7921950" y="430050"/>
            <a:ext cx="585975" cy="579700"/>
          </a:xfrm>
          <a:prstGeom prst="rect">
            <a:avLst/>
          </a:prstGeom>
          <a:noFill/>
          <a:ln>
            <a:noFill/>
          </a:ln>
        </p:spPr>
      </p:pic>
      <p:pic>
        <p:nvPicPr>
          <p:cNvPr id="512" name="Google Shape;512;p52"/>
          <p:cNvPicPr preferRelativeResize="0"/>
          <p:nvPr/>
        </p:nvPicPr>
        <p:blipFill>
          <a:blip r:embed="rId3">
            <a:alphaModFix/>
          </a:blip>
          <a:stretch>
            <a:fillRect/>
          </a:stretch>
        </p:blipFill>
        <p:spPr>
          <a:xfrm rot="6730600">
            <a:off x="7560104" y="3092689"/>
            <a:ext cx="875943" cy="866548"/>
          </a:xfrm>
          <a:prstGeom prst="rect">
            <a:avLst/>
          </a:prstGeom>
          <a:noFill/>
          <a:ln>
            <a:noFill/>
          </a:ln>
        </p:spPr>
      </p:pic>
      <p:sp>
        <p:nvSpPr>
          <p:cNvPr id="513" name="Google Shape;513;p52"/>
          <p:cNvSpPr txBox="1"/>
          <p:nvPr/>
        </p:nvSpPr>
        <p:spPr>
          <a:xfrm>
            <a:off x="451650" y="369000"/>
            <a:ext cx="8546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Georgia"/>
                <a:ea typeface="Georgia"/>
                <a:cs typeface="Georgia"/>
                <a:sym typeface="Georgia"/>
              </a:rPr>
              <a:t>Procedure for changing Epinephrine cartridge</a:t>
            </a:r>
            <a:endParaRPr b="1" sz="3000">
              <a:solidFill>
                <a:schemeClr val="accent4"/>
              </a:solidFill>
              <a:latin typeface="Georgia"/>
              <a:ea typeface="Georgia"/>
              <a:cs typeface="Georgia"/>
              <a:sym typeface="Georgia"/>
            </a:endParaRPr>
          </a:p>
        </p:txBody>
      </p:sp>
      <p:sp>
        <p:nvSpPr>
          <p:cNvPr id="514" name="Google Shape;514;p52"/>
          <p:cNvSpPr txBox="1"/>
          <p:nvPr/>
        </p:nvSpPr>
        <p:spPr>
          <a:xfrm>
            <a:off x="451650" y="1477188"/>
            <a:ext cx="6526500" cy="366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accent4"/>
                </a:solidFill>
                <a:latin typeface="Times New Roman"/>
                <a:ea typeface="Times New Roman"/>
                <a:cs typeface="Times New Roman"/>
                <a:sym typeface="Times New Roman"/>
              </a:rPr>
              <a:t>To change the cartridge of epinephrine after the dosage has been given, you must first remove the infusion set from the cannula to stop any accidental leaks in the tubing. You will require a new infusion set, new cartridge, syringe with needle, and 3 mL of epinephrine medication. </a:t>
            </a:r>
            <a:endParaRPr>
              <a:solidFill>
                <a:schemeClr val="accent4"/>
              </a:solidFill>
              <a:latin typeface="Times New Roman"/>
              <a:ea typeface="Times New Roman"/>
              <a:cs typeface="Times New Roman"/>
              <a:sym typeface="Times New Roman"/>
            </a:endParaRPr>
          </a:p>
          <a:p>
            <a:pPr indent="-317500" lvl="0" marL="457200" rtl="0" algn="l">
              <a:lnSpc>
                <a:spcPct val="115000"/>
              </a:lnSpc>
              <a:spcBef>
                <a:spcPts val="1200"/>
              </a:spcBef>
              <a:spcAft>
                <a:spcPts val="0"/>
              </a:spcAft>
              <a:buClr>
                <a:schemeClr val="accent4"/>
              </a:buClr>
              <a:buSzPts val="1400"/>
              <a:buFont typeface="Times New Roman"/>
              <a:buAutoNum type="arabicPeriod"/>
            </a:pPr>
            <a:r>
              <a:rPr lang="en">
                <a:solidFill>
                  <a:schemeClr val="accent4"/>
                </a:solidFill>
                <a:latin typeface="Times New Roman"/>
                <a:ea typeface="Times New Roman"/>
                <a:cs typeface="Times New Roman"/>
                <a:sym typeface="Times New Roman"/>
              </a:rPr>
              <a:t>First, set the pump to load mode, so that a new cartridge can be loaded without epinephrine entering the tubing. After the tubing has been removed completely, remove the current cartridge of epinephrine. </a:t>
            </a:r>
            <a:endParaRPr>
              <a:solidFill>
                <a:schemeClr val="accent4"/>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accent4"/>
              </a:buClr>
              <a:buSzPts val="1400"/>
              <a:buFont typeface="Times New Roman"/>
              <a:buAutoNum type="arabicPeriod"/>
            </a:pPr>
            <a:r>
              <a:rPr lang="en">
                <a:solidFill>
                  <a:schemeClr val="accent4"/>
                </a:solidFill>
                <a:latin typeface="Times New Roman"/>
                <a:ea typeface="Times New Roman"/>
                <a:cs typeface="Times New Roman"/>
                <a:sym typeface="Times New Roman"/>
              </a:rPr>
              <a:t>Then,  using the syringe, </a:t>
            </a:r>
            <a:r>
              <a:rPr lang="en">
                <a:solidFill>
                  <a:schemeClr val="accent4"/>
                </a:solidFill>
                <a:latin typeface="Times New Roman"/>
                <a:ea typeface="Times New Roman"/>
                <a:cs typeface="Times New Roman"/>
                <a:sym typeface="Times New Roman"/>
              </a:rPr>
              <a:t>slowly</a:t>
            </a:r>
            <a:r>
              <a:rPr lang="en">
                <a:solidFill>
                  <a:schemeClr val="accent4"/>
                </a:solidFill>
                <a:latin typeface="Times New Roman"/>
                <a:ea typeface="Times New Roman"/>
                <a:cs typeface="Times New Roman"/>
                <a:sym typeface="Times New Roman"/>
              </a:rPr>
              <a:t> and carefully pierce the container for the 5 mL of epinephrine on the top area meant for the needle. </a:t>
            </a:r>
            <a:endParaRPr>
              <a:solidFill>
                <a:schemeClr val="accent4"/>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chemeClr val="accent4"/>
              </a:buClr>
              <a:buSzPts val="1400"/>
              <a:buFont typeface="Times New Roman"/>
              <a:buAutoNum type="arabicPeriod"/>
            </a:pPr>
            <a:r>
              <a:rPr lang="en">
                <a:solidFill>
                  <a:schemeClr val="accent4"/>
                </a:solidFill>
                <a:latin typeface="Times New Roman"/>
                <a:ea typeface="Times New Roman"/>
                <a:cs typeface="Times New Roman"/>
                <a:sym typeface="Times New Roman"/>
              </a:rPr>
              <a:t>Then, </a:t>
            </a:r>
            <a:r>
              <a:rPr lang="en">
                <a:solidFill>
                  <a:schemeClr val="accent4"/>
                </a:solidFill>
                <a:latin typeface="Times New Roman"/>
                <a:ea typeface="Times New Roman"/>
                <a:cs typeface="Times New Roman"/>
                <a:sym typeface="Times New Roman"/>
              </a:rPr>
              <a:t>slowly </a:t>
            </a:r>
            <a:r>
              <a:rPr lang="en">
                <a:solidFill>
                  <a:schemeClr val="accent4"/>
                </a:solidFill>
                <a:latin typeface="Times New Roman"/>
                <a:ea typeface="Times New Roman"/>
                <a:cs typeface="Times New Roman"/>
                <a:sym typeface="Times New Roman"/>
              </a:rPr>
              <a:t>draw the medicine up through the needle until it is completely taken within the needle Turn the needle upright and flick the needle 5-10 times for any air bubbles in the medicine to be pushed to the top or popped. </a:t>
            </a:r>
            <a:endParaRPr>
              <a:solidFill>
                <a:schemeClr val="accent4"/>
              </a:solidFill>
              <a:latin typeface="Times New Roman"/>
              <a:ea typeface="Times New Roman"/>
              <a:cs typeface="Times New Roman"/>
              <a:sym typeface="Times New Roman"/>
            </a:endParaRPr>
          </a:p>
          <a:p>
            <a:pPr indent="0" lvl="0" marL="457200" rtl="0" algn="l">
              <a:lnSpc>
                <a:spcPct val="115000"/>
              </a:lnSpc>
              <a:spcBef>
                <a:spcPts val="1200"/>
              </a:spcBef>
              <a:spcAft>
                <a:spcPts val="1200"/>
              </a:spcAft>
              <a:buNone/>
            </a:pPr>
            <a:r>
              <a:t/>
            </a:r>
            <a:endParaRPr sz="1300">
              <a:solidFill>
                <a:schemeClr val="accent4"/>
              </a:solidFill>
              <a:latin typeface="Times New Roman"/>
              <a:ea typeface="Times New Roman"/>
              <a:cs typeface="Times New Roman"/>
              <a:sym typeface="Times New Roman"/>
            </a:endParaRPr>
          </a:p>
        </p:txBody>
      </p:sp>
      <p:pic>
        <p:nvPicPr>
          <p:cNvPr id="515" name="Google Shape;515;p52"/>
          <p:cNvPicPr preferRelativeResize="0"/>
          <p:nvPr/>
        </p:nvPicPr>
        <p:blipFill>
          <a:blip r:embed="rId7">
            <a:alphaModFix/>
          </a:blip>
          <a:stretch>
            <a:fillRect/>
          </a:stretch>
        </p:blipFill>
        <p:spPr>
          <a:xfrm>
            <a:off x="6841750" y="900763"/>
            <a:ext cx="2156575" cy="2156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3"/>
          <p:cNvSpPr txBox="1"/>
          <p:nvPr>
            <p:ph type="title"/>
          </p:nvPr>
        </p:nvSpPr>
        <p:spPr>
          <a:xfrm>
            <a:off x="448650" y="468000"/>
            <a:ext cx="8246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Procedure to change EpiPump cartridge</a:t>
            </a:r>
            <a:endParaRPr>
              <a:latin typeface="Georgia"/>
              <a:ea typeface="Georgia"/>
              <a:cs typeface="Georgia"/>
              <a:sym typeface="Georgia"/>
            </a:endParaRPr>
          </a:p>
        </p:txBody>
      </p:sp>
      <p:sp>
        <p:nvSpPr>
          <p:cNvPr id="521" name="Google Shape;521;p53"/>
          <p:cNvSpPr txBox="1"/>
          <p:nvPr>
            <p:ph idx="1" type="body"/>
          </p:nvPr>
        </p:nvSpPr>
        <p:spPr>
          <a:xfrm>
            <a:off x="0" y="1121075"/>
            <a:ext cx="73449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400">
                <a:solidFill>
                  <a:schemeClr val="accent4"/>
                </a:solidFill>
                <a:latin typeface="Times New Roman"/>
                <a:ea typeface="Times New Roman"/>
                <a:cs typeface="Times New Roman"/>
                <a:sym typeface="Times New Roman"/>
              </a:rPr>
              <a:t>4. </a:t>
            </a:r>
            <a:r>
              <a:rPr lang="en" sz="1400">
                <a:solidFill>
                  <a:schemeClr val="accent4"/>
                </a:solidFill>
                <a:latin typeface="Times New Roman"/>
                <a:ea typeface="Times New Roman"/>
                <a:cs typeface="Times New Roman"/>
                <a:sym typeface="Times New Roman"/>
              </a:rPr>
              <a:t>Very slowly press on the needle, to release the air bubbles within the needle. Stop when you see the epinephrine coming out of the needle. </a:t>
            </a:r>
            <a:endParaRPr sz="1400">
              <a:solidFill>
                <a:schemeClr val="accent4"/>
              </a:solidFill>
              <a:latin typeface="Times New Roman"/>
              <a:ea typeface="Times New Roman"/>
              <a:cs typeface="Times New Roman"/>
              <a:sym typeface="Times New Roman"/>
            </a:endParaRPr>
          </a:p>
          <a:p>
            <a:pPr indent="0" lvl="0" marL="457200" rtl="0" algn="l">
              <a:spcBef>
                <a:spcPts val="1200"/>
              </a:spcBef>
              <a:spcAft>
                <a:spcPts val="0"/>
              </a:spcAft>
              <a:buNone/>
            </a:pPr>
            <a:r>
              <a:rPr lang="en" sz="1400">
                <a:solidFill>
                  <a:schemeClr val="accent4"/>
                </a:solidFill>
                <a:latin typeface="Times New Roman"/>
                <a:ea typeface="Times New Roman"/>
                <a:cs typeface="Times New Roman"/>
                <a:sym typeface="Times New Roman"/>
              </a:rPr>
              <a:t>5. Once this step is complete, pierce the syringe into the storage area and slowly push the needle into the new cartridge. </a:t>
            </a:r>
            <a:endParaRPr sz="1400">
              <a:solidFill>
                <a:schemeClr val="accent4"/>
              </a:solidFill>
              <a:latin typeface="Times New Roman"/>
              <a:ea typeface="Times New Roman"/>
              <a:cs typeface="Times New Roman"/>
              <a:sym typeface="Times New Roman"/>
            </a:endParaRPr>
          </a:p>
          <a:p>
            <a:pPr indent="0" lvl="0" marL="457200" rtl="0" algn="l">
              <a:spcBef>
                <a:spcPts val="1200"/>
              </a:spcBef>
              <a:spcAft>
                <a:spcPts val="0"/>
              </a:spcAft>
              <a:buNone/>
            </a:pPr>
            <a:r>
              <a:rPr lang="en" sz="1400">
                <a:solidFill>
                  <a:schemeClr val="accent4"/>
                </a:solidFill>
                <a:latin typeface="Times New Roman"/>
                <a:ea typeface="Times New Roman"/>
                <a:cs typeface="Times New Roman"/>
                <a:sym typeface="Times New Roman"/>
              </a:rPr>
              <a:t>6. Once that step is complete, cautiously and slowly push the medicine into the cartridge until it is FULLY complete.</a:t>
            </a:r>
            <a:endParaRPr sz="1400">
              <a:solidFill>
                <a:schemeClr val="accent4"/>
              </a:solidFill>
              <a:latin typeface="Times New Roman"/>
              <a:ea typeface="Times New Roman"/>
              <a:cs typeface="Times New Roman"/>
              <a:sym typeface="Times New Roman"/>
            </a:endParaRPr>
          </a:p>
          <a:p>
            <a:pPr indent="0" lvl="0" marL="457200" rtl="0" algn="l">
              <a:spcBef>
                <a:spcPts val="1200"/>
              </a:spcBef>
              <a:spcAft>
                <a:spcPts val="0"/>
              </a:spcAft>
              <a:buNone/>
            </a:pPr>
            <a:r>
              <a:rPr lang="en" sz="1400">
                <a:solidFill>
                  <a:schemeClr val="accent4"/>
                </a:solidFill>
                <a:latin typeface="Times New Roman"/>
                <a:ea typeface="Times New Roman"/>
                <a:cs typeface="Times New Roman"/>
                <a:sym typeface="Times New Roman"/>
              </a:rPr>
              <a:t>7.  Lastly, push the cartridge into its space within the pump using the guard ridges to guide you. Remember to also log the expiration date on the epinephrine container to allow for a reminder to change the cartridge if not used by the expiration. This step is complete.  </a:t>
            </a:r>
            <a:endParaRPr sz="1400">
              <a:solidFill>
                <a:schemeClr val="accent4"/>
              </a:solidFill>
              <a:latin typeface="Times New Roman"/>
              <a:ea typeface="Times New Roman"/>
              <a:cs typeface="Times New Roman"/>
              <a:sym typeface="Times New Roman"/>
            </a:endParaRPr>
          </a:p>
          <a:p>
            <a:pPr indent="0" lvl="0" marL="0" rtl="0" algn="l">
              <a:spcBef>
                <a:spcPts val="1200"/>
              </a:spcBef>
              <a:spcAft>
                <a:spcPts val="0"/>
              </a:spcAft>
              <a:buNone/>
            </a:pPr>
            <a:r>
              <a:t/>
            </a:r>
            <a:endParaRPr sz="1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4"/>
          <p:cNvSpPr txBox="1"/>
          <p:nvPr/>
        </p:nvSpPr>
        <p:spPr>
          <a:xfrm>
            <a:off x="395875" y="890350"/>
            <a:ext cx="6254700" cy="35277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a:solidFill>
                  <a:srgbClr val="FFFFFF"/>
                </a:solidFill>
                <a:latin typeface="Times New Roman"/>
                <a:ea typeface="Times New Roman"/>
                <a:cs typeface="Times New Roman"/>
                <a:sym typeface="Times New Roman"/>
              </a:rPr>
              <a:t>If the Infusion set connected to your body falls off or gets damaged, it is a sign that it is time to replace it. </a:t>
            </a:r>
            <a:endParaRPr>
              <a:solidFill>
                <a:srgbClr val="FFFFFF"/>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rPr lang="en">
                <a:solidFill>
                  <a:srgbClr val="FFFFFF"/>
                </a:solidFill>
                <a:latin typeface="Times New Roman"/>
                <a:ea typeface="Times New Roman"/>
                <a:cs typeface="Times New Roman"/>
                <a:sym typeface="Times New Roman"/>
              </a:rPr>
              <a:t>Step 1: You first have to remove the tubing from the cannula. Depending on when you last changed the cartridge, you can either replace the whole infusion set if your about to change your cartridge or  change it in the next 12 hours. If you just changed your cartridge and the cannula falls off, you shouldn’t remove the whole infusion set, as epinephrine that was in the tubing  would go to waste.</a:t>
            </a:r>
            <a:endParaRPr>
              <a:solidFill>
                <a:srgbClr val="FFFFFF"/>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rPr lang="en">
                <a:solidFill>
                  <a:srgbClr val="FFFFFF"/>
                </a:solidFill>
                <a:latin typeface="Times New Roman"/>
                <a:ea typeface="Times New Roman"/>
                <a:cs typeface="Times New Roman"/>
                <a:sym typeface="Times New Roman"/>
              </a:rPr>
              <a:t>Step 2: So after the tubing is removed from the cannula, a new infusion set should be opened. The needle cover should be removed, and the cannula sticker should be removed. The infusion set tubing should also be onwinded and the infusion set should be popped back to be ready for placement. </a:t>
            </a:r>
            <a:endParaRPr>
              <a:solidFill>
                <a:srgbClr val="FFFFFF"/>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rgbClr val="FFFFFF"/>
              </a:solidFill>
              <a:latin typeface="Times New Roman"/>
              <a:ea typeface="Times New Roman"/>
              <a:cs typeface="Times New Roman"/>
              <a:sym typeface="Times New Roman"/>
            </a:endParaRPr>
          </a:p>
        </p:txBody>
      </p:sp>
      <p:sp>
        <p:nvSpPr>
          <p:cNvPr id="527" name="Google Shape;527;p54"/>
          <p:cNvSpPr txBox="1"/>
          <p:nvPr/>
        </p:nvSpPr>
        <p:spPr>
          <a:xfrm>
            <a:off x="395875" y="309200"/>
            <a:ext cx="7038900" cy="914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3000">
                <a:solidFill>
                  <a:srgbClr val="FFFFFF"/>
                </a:solidFill>
                <a:latin typeface="Georgia"/>
                <a:ea typeface="Georgia"/>
                <a:cs typeface="Georgia"/>
                <a:sym typeface="Georgia"/>
              </a:rPr>
              <a:t>Procedure to change infusion set</a:t>
            </a:r>
            <a:endParaRPr b="1" sz="3000">
              <a:solidFill>
                <a:srgbClr val="FFFFFF"/>
              </a:solidFill>
              <a:latin typeface="Georgia"/>
              <a:ea typeface="Georgia"/>
              <a:cs typeface="Georgia"/>
              <a:sym typeface="Georgia"/>
            </a:endParaRPr>
          </a:p>
        </p:txBody>
      </p:sp>
      <p:pic>
        <p:nvPicPr>
          <p:cNvPr id="528" name="Google Shape;528;p54"/>
          <p:cNvPicPr preferRelativeResize="0"/>
          <p:nvPr/>
        </p:nvPicPr>
        <p:blipFill rotWithShape="1">
          <a:blip r:embed="rId3">
            <a:alphaModFix/>
          </a:blip>
          <a:srcRect b="32418" l="34486" r="0" t="0"/>
          <a:stretch/>
        </p:blipFill>
        <p:spPr>
          <a:xfrm>
            <a:off x="6788850" y="1147050"/>
            <a:ext cx="1855825" cy="1459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5"/>
          <p:cNvSpPr txBox="1"/>
          <p:nvPr>
            <p:ph idx="4" type="subTitle"/>
          </p:nvPr>
        </p:nvSpPr>
        <p:spPr>
          <a:xfrm>
            <a:off x="532050" y="1297950"/>
            <a:ext cx="7328100" cy="25476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a:solidFill>
                  <a:schemeClr val="accent4"/>
                </a:solidFill>
                <a:latin typeface="Times New Roman"/>
                <a:ea typeface="Times New Roman"/>
                <a:cs typeface="Times New Roman"/>
                <a:sym typeface="Times New Roman"/>
              </a:rPr>
              <a:t>Step 3: When you have cleaned and secured your new site, push the button on the capsule, which will attach your new infusion set to your body. </a:t>
            </a:r>
            <a:endParaRPr>
              <a:solidFill>
                <a:schemeClr val="accent4"/>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rPr lang="en">
                <a:solidFill>
                  <a:schemeClr val="accent4"/>
                </a:solidFill>
                <a:latin typeface="Times New Roman"/>
                <a:ea typeface="Times New Roman"/>
                <a:cs typeface="Times New Roman"/>
                <a:sym typeface="Times New Roman"/>
              </a:rPr>
              <a:t>Step 4: If you just changed your cartridge, to help conserve epinephrine, remove the new tubing that came with the new infusion set and attach your old tubing filled with epinephrine to the new cannula. If your just changing your cartridge or changing it in the next twelve hours, remove your old tubing from the pump and attach the new tubing from infusion set that's on your body directly to the pump. </a:t>
            </a:r>
            <a:endParaRPr>
              <a:solidFill>
                <a:schemeClr val="accent4"/>
              </a:solidFill>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Times New Roman"/>
              <a:ea typeface="Times New Roman"/>
              <a:cs typeface="Times New Roman"/>
              <a:sym typeface="Times New Roman"/>
            </a:endParaRPr>
          </a:p>
        </p:txBody>
      </p:sp>
      <p:sp>
        <p:nvSpPr>
          <p:cNvPr id="534" name="Google Shape;534;p55"/>
          <p:cNvSpPr txBox="1"/>
          <p:nvPr>
            <p:ph idx="9" type="title"/>
          </p:nvPr>
        </p:nvSpPr>
        <p:spPr>
          <a:xfrm>
            <a:off x="532050" y="4847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Procedure to change the infusion set</a:t>
            </a:r>
            <a:endParaRPr>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56"/>
          <p:cNvPicPr preferRelativeResize="0"/>
          <p:nvPr/>
        </p:nvPicPr>
        <p:blipFill>
          <a:blip r:embed="rId3">
            <a:alphaModFix/>
          </a:blip>
          <a:stretch>
            <a:fillRect/>
          </a:stretch>
        </p:blipFill>
        <p:spPr>
          <a:xfrm>
            <a:off x="7989205" y="3665600"/>
            <a:ext cx="1767847" cy="1876763"/>
          </a:xfrm>
          <a:prstGeom prst="rect">
            <a:avLst/>
          </a:prstGeom>
          <a:noFill/>
          <a:ln>
            <a:noFill/>
          </a:ln>
        </p:spPr>
      </p:pic>
      <p:sp>
        <p:nvSpPr>
          <p:cNvPr id="540" name="Google Shape;540;p56"/>
          <p:cNvSpPr txBox="1"/>
          <p:nvPr/>
        </p:nvSpPr>
        <p:spPr>
          <a:xfrm>
            <a:off x="395175" y="246950"/>
            <a:ext cx="8519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Georgia"/>
                <a:ea typeface="Georgia"/>
                <a:cs typeface="Georgia"/>
                <a:sym typeface="Georgia"/>
              </a:rPr>
              <a:t>Materials required to create the EpiPump</a:t>
            </a:r>
            <a:endParaRPr b="1" sz="3000">
              <a:solidFill>
                <a:schemeClr val="accent4"/>
              </a:solidFill>
              <a:latin typeface="Georgia"/>
              <a:ea typeface="Georgia"/>
              <a:cs typeface="Georgia"/>
              <a:sym typeface="Georgia"/>
            </a:endParaRPr>
          </a:p>
        </p:txBody>
      </p:sp>
      <p:pic>
        <p:nvPicPr>
          <p:cNvPr id="541" name="Google Shape;541;p56"/>
          <p:cNvPicPr preferRelativeResize="0"/>
          <p:nvPr/>
        </p:nvPicPr>
        <p:blipFill rotWithShape="1">
          <a:blip r:embed="rId4">
            <a:alphaModFix/>
          </a:blip>
          <a:srcRect b="36731" l="27346" r="50923" t="16989"/>
          <a:stretch/>
        </p:blipFill>
        <p:spPr>
          <a:xfrm>
            <a:off x="6867550" y="893450"/>
            <a:ext cx="1515501" cy="1557850"/>
          </a:xfrm>
          <a:prstGeom prst="rect">
            <a:avLst/>
          </a:prstGeom>
          <a:noFill/>
          <a:ln>
            <a:noFill/>
          </a:ln>
        </p:spPr>
      </p:pic>
      <p:sp>
        <p:nvSpPr>
          <p:cNvPr id="542" name="Google Shape;542;p56"/>
          <p:cNvSpPr txBox="1"/>
          <p:nvPr/>
        </p:nvSpPr>
        <p:spPr>
          <a:xfrm>
            <a:off x="6784150" y="2593800"/>
            <a:ext cx="18660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4"/>
                </a:solidFill>
                <a:latin typeface="Times New Roman"/>
                <a:ea typeface="Times New Roman"/>
                <a:cs typeface="Times New Roman"/>
                <a:sym typeface="Times New Roman"/>
              </a:rPr>
              <a:t>A PCB and microcontroller unit. An ATSAMD21G18A MCU was chosen to make the EpiPump function. With code! </a:t>
            </a:r>
            <a:endParaRPr sz="1300">
              <a:solidFill>
                <a:schemeClr val="accent4"/>
              </a:solidFill>
              <a:latin typeface="Times New Roman"/>
              <a:ea typeface="Times New Roman"/>
              <a:cs typeface="Times New Roman"/>
              <a:sym typeface="Times New Roman"/>
            </a:endParaRPr>
          </a:p>
        </p:txBody>
      </p:sp>
      <p:sp>
        <p:nvSpPr>
          <p:cNvPr id="543" name="Google Shape;543;p56"/>
          <p:cNvSpPr txBox="1"/>
          <p:nvPr/>
        </p:nvSpPr>
        <p:spPr>
          <a:xfrm>
            <a:off x="186450" y="3306600"/>
            <a:ext cx="15156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Small motor </a:t>
            </a:r>
            <a:endParaRPr>
              <a:solidFill>
                <a:schemeClr val="dk1"/>
              </a:solidFill>
              <a:latin typeface="Times New Roman"/>
              <a:ea typeface="Times New Roman"/>
              <a:cs typeface="Times New Roman"/>
              <a:sym typeface="Times New Roman"/>
            </a:endParaRPr>
          </a:p>
        </p:txBody>
      </p:sp>
      <p:pic>
        <p:nvPicPr>
          <p:cNvPr id="544" name="Google Shape;544;p56"/>
          <p:cNvPicPr preferRelativeResize="0"/>
          <p:nvPr/>
        </p:nvPicPr>
        <p:blipFill rotWithShape="1">
          <a:blip r:embed="rId5">
            <a:alphaModFix/>
          </a:blip>
          <a:srcRect b="54063" l="17482" r="18920" t="29608"/>
          <a:stretch/>
        </p:blipFill>
        <p:spPr>
          <a:xfrm>
            <a:off x="3435775" y="4339925"/>
            <a:ext cx="2743975" cy="528125"/>
          </a:xfrm>
          <a:prstGeom prst="rect">
            <a:avLst/>
          </a:prstGeom>
          <a:noFill/>
          <a:ln>
            <a:noFill/>
          </a:ln>
        </p:spPr>
      </p:pic>
      <p:sp>
        <p:nvSpPr>
          <p:cNvPr id="545" name="Google Shape;545;p56"/>
          <p:cNvSpPr txBox="1"/>
          <p:nvPr/>
        </p:nvSpPr>
        <p:spPr>
          <a:xfrm>
            <a:off x="1850575" y="4190588"/>
            <a:ext cx="15852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EpiPump cartridge (this is rapid </a:t>
            </a:r>
            <a:r>
              <a:rPr lang="en">
                <a:solidFill>
                  <a:schemeClr val="dk1"/>
                </a:solidFill>
                <a:latin typeface="Times New Roman"/>
                <a:ea typeface="Times New Roman"/>
                <a:cs typeface="Times New Roman"/>
                <a:sym typeface="Times New Roman"/>
              </a:rPr>
              <a:t>acting</a:t>
            </a:r>
            <a:r>
              <a:rPr lang="en">
                <a:solidFill>
                  <a:schemeClr val="dk1"/>
                </a:solidFill>
                <a:latin typeface="Times New Roman"/>
                <a:ea typeface="Times New Roman"/>
                <a:cs typeface="Times New Roman"/>
                <a:sym typeface="Times New Roman"/>
              </a:rPr>
              <a:t> insulin picture)</a:t>
            </a:r>
            <a:endParaRPr>
              <a:solidFill>
                <a:schemeClr val="dk1"/>
              </a:solidFill>
              <a:latin typeface="Times New Roman"/>
              <a:ea typeface="Times New Roman"/>
              <a:cs typeface="Times New Roman"/>
              <a:sym typeface="Times New Roman"/>
            </a:endParaRPr>
          </a:p>
        </p:txBody>
      </p:sp>
      <p:pic>
        <p:nvPicPr>
          <p:cNvPr id="546" name="Google Shape;546;p56"/>
          <p:cNvPicPr preferRelativeResize="0"/>
          <p:nvPr/>
        </p:nvPicPr>
        <p:blipFill rotWithShape="1">
          <a:blip r:embed="rId6">
            <a:alphaModFix/>
          </a:blip>
          <a:srcRect b="22011" l="5251" r="89496" t="66212"/>
          <a:stretch/>
        </p:blipFill>
        <p:spPr>
          <a:xfrm>
            <a:off x="4705250" y="893440"/>
            <a:ext cx="1216799" cy="1316960"/>
          </a:xfrm>
          <a:prstGeom prst="rect">
            <a:avLst/>
          </a:prstGeom>
          <a:noFill/>
          <a:ln>
            <a:noFill/>
          </a:ln>
        </p:spPr>
      </p:pic>
      <p:sp>
        <p:nvSpPr>
          <p:cNvPr id="547" name="Google Shape;547;p56"/>
          <p:cNvSpPr txBox="1"/>
          <p:nvPr/>
        </p:nvSpPr>
        <p:spPr>
          <a:xfrm>
            <a:off x="3435775" y="920100"/>
            <a:ext cx="1373400" cy="4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Small gears to push the pump </a:t>
            </a:r>
            <a:endParaRPr>
              <a:solidFill>
                <a:schemeClr val="dk1"/>
              </a:solidFill>
              <a:latin typeface="Times New Roman"/>
              <a:ea typeface="Times New Roman"/>
              <a:cs typeface="Times New Roman"/>
              <a:sym typeface="Times New Roman"/>
            </a:endParaRPr>
          </a:p>
        </p:txBody>
      </p:sp>
      <p:pic>
        <p:nvPicPr>
          <p:cNvPr id="548" name="Google Shape;548;p56"/>
          <p:cNvPicPr preferRelativeResize="0"/>
          <p:nvPr/>
        </p:nvPicPr>
        <p:blipFill rotWithShape="1">
          <a:blip r:embed="rId6">
            <a:alphaModFix/>
          </a:blip>
          <a:srcRect b="14029" l="3792" r="87799" t="75484"/>
          <a:stretch/>
        </p:blipFill>
        <p:spPr>
          <a:xfrm>
            <a:off x="1560350" y="3306599"/>
            <a:ext cx="1515600" cy="912433"/>
          </a:xfrm>
          <a:prstGeom prst="rect">
            <a:avLst/>
          </a:prstGeom>
          <a:noFill/>
          <a:ln>
            <a:noFill/>
          </a:ln>
        </p:spPr>
      </p:pic>
      <p:sp>
        <p:nvSpPr>
          <p:cNvPr id="549" name="Google Shape;549;p56"/>
          <p:cNvSpPr txBox="1"/>
          <p:nvPr/>
        </p:nvSpPr>
        <p:spPr>
          <a:xfrm>
            <a:off x="335850" y="1071300"/>
            <a:ext cx="1216800" cy="3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Screen (full touchscreen)</a:t>
            </a:r>
            <a:endParaRPr>
              <a:solidFill>
                <a:schemeClr val="dk1"/>
              </a:solidFill>
              <a:latin typeface="Times New Roman"/>
              <a:ea typeface="Times New Roman"/>
              <a:cs typeface="Times New Roman"/>
              <a:sym typeface="Times New Roman"/>
            </a:endParaRPr>
          </a:p>
        </p:txBody>
      </p:sp>
      <p:pic>
        <p:nvPicPr>
          <p:cNvPr id="550" name="Google Shape;550;p56"/>
          <p:cNvPicPr preferRelativeResize="0"/>
          <p:nvPr/>
        </p:nvPicPr>
        <p:blipFill>
          <a:blip r:embed="rId7">
            <a:alphaModFix/>
          </a:blip>
          <a:stretch>
            <a:fillRect/>
          </a:stretch>
        </p:blipFill>
        <p:spPr>
          <a:xfrm>
            <a:off x="1492650" y="920100"/>
            <a:ext cx="1767850" cy="1136475"/>
          </a:xfrm>
          <a:prstGeom prst="rect">
            <a:avLst/>
          </a:prstGeom>
          <a:noFill/>
          <a:ln>
            <a:noFill/>
          </a:ln>
        </p:spPr>
      </p:pic>
      <p:sp>
        <p:nvSpPr>
          <p:cNvPr id="551" name="Google Shape;551;p56"/>
          <p:cNvSpPr txBox="1"/>
          <p:nvPr/>
        </p:nvSpPr>
        <p:spPr>
          <a:xfrm>
            <a:off x="177800" y="1982200"/>
            <a:ext cx="1373400" cy="4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Optical heart sensor and fluorescent sensor</a:t>
            </a:r>
            <a:endParaRPr>
              <a:solidFill>
                <a:schemeClr val="dk1"/>
              </a:solidFill>
              <a:latin typeface="Times New Roman"/>
              <a:ea typeface="Times New Roman"/>
              <a:cs typeface="Times New Roman"/>
              <a:sym typeface="Times New Roman"/>
            </a:endParaRPr>
          </a:p>
        </p:txBody>
      </p:sp>
      <p:pic>
        <p:nvPicPr>
          <p:cNvPr id="552" name="Google Shape;552;p56"/>
          <p:cNvPicPr preferRelativeResize="0"/>
          <p:nvPr/>
        </p:nvPicPr>
        <p:blipFill>
          <a:blip r:embed="rId8">
            <a:alphaModFix/>
          </a:blip>
          <a:stretch>
            <a:fillRect/>
          </a:stretch>
        </p:blipFill>
        <p:spPr>
          <a:xfrm>
            <a:off x="1551200" y="2210400"/>
            <a:ext cx="1676099" cy="942364"/>
          </a:xfrm>
          <a:prstGeom prst="rect">
            <a:avLst/>
          </a:prstGeom>
          <a:noFill/>
          <a:ln>
            <a:noFill/>
          </a:ln>
        </p:spPr>
      </p:pic>
      <p:sp>
        <p:nvSpPr>
          <p:cNvPr id="553" name="Google Shape;553;p56"/>
          <p:cNvSpPr txBox="1"/>
          <p:nvPr/>
        </p:nvSpPr>
        <p:spPr>
          <a:xfrm>
            <a:off x="3260500" y="2606100"/>
            <a:ext cx="1446600" cy="7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Times New Roman"/>
                <a:ea typeface="Times New Roman"/>
                <a:cs typeface="Times New Roman"/>
                <a:sym typeface="Times New Roman"/>
              </a:rPr>
              <a:t>Cannula, tube, and cannula inserter </a:t>
            </a:r>
            <a:endParaRPr sz="1300">
              <a:solidFill>
                <a:schemeClr val="dk1"/>
              </a:solidFill>
              <a:latin typeface="Times New Roman"/>
              <a:ea typeface="Times New Roman"/>
              <a:cs typeface="Times New Roman"/>
              <a:sym typeface="Times New Roman"/>
            </a:endParaRPr>
          </a:p>
        </p:txBody>
      </p:sp>
      <p:pic>
        <p:nvPicPr>
          <p:cNvPr id="554" name="Google Shape;554;p56"/>
          <p:cNvPicPr preferRelativeResize="0"/>
          <p:nvPr/>
        </p:nvPicPr>
        <p:blipFill rotWithShape="1">
          <a:blip r:embed="rId9">
            <a:alphaModFix/>
          </a:blip>
          <a:srcRect b="13941" l="9173" r="0" t="37208"/>
          <a:stretch/>
        </p:blipFill>
        <p:spPr>
          <a:xfrm>
            <a:off x="4430766" y="3454087"/>
            <a:ext cx="1952709" cy="700500"/>
          </a:xfrm>
          <a:prstGeom prst="rect">
            <a:avLst/>
          </a:prstGeom>
          <a:noFill/>
          <a:ln>
            <a:noFill/>
          </a:ln>
        </p:spPr>
      </p:pic>
      <p:pic>
        <p:nvPicPr>
          <p:cNvPr id="555" name="Google Shape;555;p56"/>
          <p:cNvPicPr preferRelativeResize="0"/>
          <p:nvPr/>
        </p:nvPicPr>
        <p:blipFill rotWithShape="1">
          <a:blip r:embed="rId10">
            <a:alphaModFix/>
          </a:blip>
          <a:srcRect b="28363" l="36956" r="-2469" t="4054"/>
          <a:stretch/>
        </p:blipFill>
        <p:spPr>
          <a:xfrm>
            <a:off x="4740300" y="2292327"/>
            <a:ext cx="1373400" cy="1079826"/>
          </a:xfrm>
          <a:prstGeom prst="rect">
            <a:avLst/>
          </a:prstGeom>
          <a:noFill/>
          <a:ln>
            <a:noFill/>
          </a:ln>
        </p:spPr>
      </p:pic>
      <p:sp>
        <p:nvSpPr>
          <p:cNvPr id="556" name="Google Shape;556;p56"/>
          <p:cNvSpPr/>
          <p:nvPr/>
        </p:nvSpPr>
        <p:spPr>
          <a:xfrm rot="1984295">
            <a:off x="3571334" y="3444014"/>
            <a:ext cx="1102281" cy="115908"/>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e Vietnam Pro Medium"/>
              <a:ea typeface="Be Vietnam Pro Medium"/>
              <a:cs typeface="Be Vietnam Pro Medium"/>
              <a:sym typeface="Be Vietnam Pro Medium"/>
            </a:endParaRPr>
          </a:p>
        </p:txBody>
      </p:sp>
      <p:sp>
        <p:nvSpPr>
          <p:cNvPr id="557" name="Google Shape;557;p56"/>
          <p:cNvSpPr/>
          <p:nvPr/>
        </p:nvSpPr>
        <p:spPr>
          <a:xfrm rot="132875">
            <a:off x="3903443" y="3131610"/>
            <a:ext cx="1102423" cy="115899"/>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e Vietnam Pro Medium"/>
              <a:ea typeface="Be Vietnam Pro Medium"/>
              <a:cs typeface="Be Vietnam Pro Medium"/>
              <a:sym typeface="Be Vietnam Pro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p57"/>
          <p:cNvPicPr preferRelativeResize="0"/>
          <p:nvPr/>
        </p:nvPicPr>
        <p:blipFill>
          <a:blip r:embed="rId3">
            <a:alphaModFix/>
          </a:blip>
          <a:stretch>
            <a:fillRect/>
          </a:stretch>
        </p:blipFill>
        <p:spPr>
          <a:xfrm>
            <a:off x="-324844" y="1969317"/>
            <a:ext cx="1457845" cy="1453653"/>
          </a:xfrm>
          <a:prstGeom prst="rect">
            <a:avLst/>
          </a:prstGeom>
          <a:noFill/>
          <a:ln>
            <a:noFill/>
          </a:ln>
        </p:spPr>
      </p:pic>
      <p:sp>
        <p:nvSpPr>
          <p:cNvPr id="563" name="Google Shape;563;p57"/>
          <p:cNvSpPr txBox="1"/>
          <p:nvPr/>
        </p:nvSpPr>
        <p:spPr>
          <a:xfrm>
            <a:off x="1274400" y="718350"/>
            <a:ext cx="7944900" cy="480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500" u="sng">
                <a:solidFill>
                  <a:srgbClr val="7890CD"/>
                </a:solidFill>
                <a:latin typeface="Lato"/>
                <a:ea typeface="Lato"/>
                <a:cs typeface="Lato"/>
                <a:sym typeface="Lato"/>
                <a:hlinkClick r:id="rId4">
                  <a:extLst>
                    <a:ext uri="{A12FA001-AC4F-418D-AE19-62706E023703}">
                      <ahyp:hlinkClr val="tx"/>
                    </a:ext>
                  </a:extLst>
                </a:hlinkClick>
              </a:rPr>
              <a:t>https://www.researchgate.net/figure/Main-parts-of-an-insulin-pump_fig3_44853030</a:t>
            </a:r>
            <a:r>
              <a:rPr lang="en" sz="500">
                <a:solidFill>
                  <a:schemeClr val="accent4"/>
                </a:solidFill>
                <a:latin typeface="Lato"/>
                <a:ea typeface="Lato"/>
                <a:cs typeface="Lato"/>
                <a:sym typeface="Lato"/>
              </a:rPr>
              <a:t> </a:t>
            </a:r>
            <a:endParaRPr sz="4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5">
                  <a:extLst>
                    <a:ext uri="{A12FA001-AC4F-418D-AE19-62706E023703}">
                      <ahyp:hlinkClr val="tx"/>
                    </a:ext>
                  </a:extLst>
                </a:hlinkClick>
              </a:rPr>
              <a:t>https://www.niddk.nih.gov/health-information/diabetes/overview/managing-diabetes/continuous-glucose-monitoring#:~:text=The%20second%20part%20of%20the,an%20app%20on%20a%20smartphone</a:t>
            </a:r>
            <a:r>
              <a:rPr lang="en" sz="500">
                <a:solidFill>
                  <a:schemeClr val="accent4"/>
                </a:solidFill>
                <a:latin typeface="Lato"/>
                <a:ea typeface="Lato"/>
                <a:cs typeface="Lato"/>
                <a:sym typeface="Lato"/>
              </a:rPr>
              <a:t>.</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6">
                  <a:extLst>
                    <a:ext uri="{A12FA001-AC4F-418D-AE19-62706E023703}">
                      <ahyp:hlinkClr val="tx"/>
                    </a:ext>
                  </a:extLst>
                </a:hlinkClick>
              </a:rPr>
              <a:t>https://support.apple.com/en-ca/HT204666#:~:text=Apple%20Watch%20uses%20green%20LED,Between%20beats%2C%20it's%20less</a:t>
            </a:r>
            <a:r>
              <a:rPr lang="en" sz="500">
                <a:solidFill>
                  <a:schemeClr val="accent4"/>
                </a:solidFill>
                <a:latin typeface="Lato"/>
                <a:ea typeface="Lato"/>
                <a:cs typeface="Lato"/>
                <a:sym typeface="Lato"/>
              </a:rPr>
              <a:t>.</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7">
                  <a:extLst>
                    <a:ext uri="{A12FA001-AC4F-418D-AE19-62706E023703}">
                      <ahyp:hlinkClr val="tx"/>
                    </a:ext>
                  </a:extLst>
                </a:hlinkClick>
              </a:rPr>
              <a:t>https://www.ncbi.nlm.nih.gov/pmc/articles/PMC3398748/#:~:text=Mast%20cell%20granules%20are%20rich,amines%2C%20proteoglycans%2C%20and%20proteases.&amp;text=Clinically%2C%20the%20most%20important%20bioactive,human%20disease%20is%20well%20established</a:t>
            </a:r>
            <a:r>
              <a:rPr lang="en" sz="500">
                <a:solidFill>
                  <a:schemeClr val="accent4"/>
                </a:solidFill>
                <a:latin typeface="Lato"/>
                <a:ea typeface="Lato"/>
                <a:cs typeface="Lato"/>
                <a:sym typeface="Lato"/>
              </a:rPr>
              <a:t>. </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8">
                  <a:extLst>
                    <a:ext uri="{A12FA001-AC4F-418D-AE19-62706E023703}">
                      <ahyp:hlinkClr val="tx"/>
                    </a:ext>
                  </a:extLst>
                </a:hlinkClick>
              </a:rPr>
              <a:t>https://pubs.acs.org/doi/10.1021/cr400546e</a:t>
            </a:r>
            <a:r>
              <a:rPr lang="en" sz="500">
                <a:solidFill>
                  <a:schemeClr val="accent4"/>
                </a:solidFill>
                <a:latin typeface="Lato"/>
                <a:ea typeface="Lato"/>
                <a:cs typeface="Lato"/>
                <a:sym typeface="Lato"/>
              </a:rPr>
              <a:t> </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9">
                  <a:extLst>
                    <a:ext uri="{A12FA001-AC4F-418D-AE19-62706E023703}">
                      <ahyp:hlinkClr val="tx"/>
                    </a:ext>
                  </a:extLst>
                </a:hlinkClick>
              </a:rPr>
              <a:t>https://www.ncbi.nlm.nih.gov/books/NBK499904/#:~:text=Mast%20cells%20are%20oval%20or,body%20in%20loose%20connective%20tissue</a:t>
            </a:r>
            <a:r>
              <a:rPr lang="en" sz="500">
                <a:solidFill>
                  <a:schemeClr val="accent4"/>
                </a:solidFill>
                <a:latin typeface="Lato"/>
                <a:ea typeface="Lato"/>
                <a:cs typeface="Lato"/>
                <a:sym typeface="Lato"/>
              </a:rPr>
              <a:t>. </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10">
                  <a:extLst>
                    <a:ext uri="{A12FA001-AC4F-418D-AE19-62706E023703}">
                      <ahyp:hlinkClr val="tx"/>
                    </a:ext>
                  </a:extLst>
                </a:hlinkClick>
              </a:rPr>
              <a:t>https://www.healthcentral.com/condition/diabetes/how-disconnect-pump-plus-tips-traveling-pump-using-pump-school</a:t>
            </a:r>
            <a:r>
              <a:rPr lang="en" sz="500">
                <a:solidFill>
                  <a:schemeClr val="accent4"/>
                </a:solidFill>
                <a:latin typeface="Lato"/>
                <a:ea typeface="Lato"/>
                <a:cs typeface="Lato"/>
                <a:sym typeface="Lato"/>
              </a:rPr>
              <a:t> </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11">
                  <a:extLst>
                    <a:ext uri="{A12FA001-AC4F-418D-AE19-62706E023703}">
                      <ahyp:hlinkClr val="tx"/>
                    </a:ext>
                  </a:extLst>
                </a:hlinkClick>
              </a:rPr>
              <a:t>https://www.ncbi.nlm.nih.gov/pmc/articles/PMC9679028/</a:t>
            </a:r>
            <a:r>
              <a:rPr lang="en" sz="500">
                <a:solidFill>
                  <a:schemeClr val="accent4"/>
                </a:solidFill>
                <a:latin typeface="Lato"/>
                <a:ea typeface="Lato"/>
                <a:cs typeface="Lato"/>
                <a:sym typeface="Lato"/>
              </a:rPr>
              <a:t> </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12">
                  <a:extLst>
                    <a:ext uri="{A12FA001-AC4F-418D-AE19-62706E023703}">
                      <ahyp:hlinkClr val="tx"/>
                    </a:ext>
                  </a:extLst>
                </a:hlinkClick>
              </a:rPr>
              <a:t>https://www.google.com/url?sa=i&amp;url=https%3A%2F%2Ftopas.com%2Fcompany%2Fnews%2Ftandems-wearable-insulin-pumps-utilize-topas-coc%2F&amp;psig=AOvVaw3HokxJGNjei4aaKGhmHSE7&amp;ust=1705977883480000&amp;source=images&amp;cd=vfe&amp;opi=89978449&amp;ved=0CBQQ3YkBahcKEwjYs-2Q_e-DAxUAAAAAHQAAAAAQDQ</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a:solidFill>
                  <a:schemeClr val="accent4"/>
                </a:solidFill>
                <a:latin typeface="Lato"/>
                <a:ea typeface="Lato"/>
                <a:cs typeface="Lato"/>
                <a:sym typeface="Lato"/>
              </a:rPr>
              <a:t> </a:t>
            </a:r>
            <a:r>
              <a:rPr lang="en" sz="500" u="sng">
                <a:solidFill>
                  <a:srgbClr val="7890CD"/>
                </a:solidFill>
                <a:latin typeface="Lato"/>
                <a:ea typeface="Lato"/>
                <a:cs typeface="Lato"/>
                <a:sym typeface="Lato"/>
                <a:hlinkClick r:id="rId13">
                  <a:extLst>
                    <a:ext uri="{A12FA001-AC4F-418D-AE19-62706E023703}">
                      <ahyp:hlinkClr val="tx"/>
                    </a:ext>
                  </a:extLst>
                </a:hlinkClick>
              </a:rPr>
              <a:t>https://vetclinpathimages.com/2018/03/22/mast-cells/</a:t>
            </a:r>
            <a:r>
              <a:rPr lang="en" sz="500">
                <a:solidFill>
                  <a:schemeClr val="accent4"/>
                </a:solidFill>
                <a:latin typeface="Lato"/>
                <a:ea typeface="Lato"/>
                <a:cs typeface="Lato"/>
                <a:sym typeface="Lato"/>
              </a:rPr>
              <a:t> </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14">
                  <a:extLst>
                    <a:ext uri="{A12FA001-AC4F-418D-AE19-62706E023703}">
                      <ahyp:hlinkClr val="tx"/>
                    </a:ext>
                  </a:extLst>
                </a:hlinkClick>
              </a:rPr>
              <a:t>https://www.epipen.ca/how-epipen-works</a:t>
            </a:r>
            <a:r>
              <a:rPr lang="en" sz="500">
                <a:solidFill>
                  <a:schemeClr val="accent4"/>
                </a:solidFill>
                <a:latin typeface="Lato"/>
                <a:ea typeface="Lato"/>
                <a:cs typeface="Lato"/>
                <a:sym typeface="Lato"/>
              </a:rPr>
              <a:t> </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15">
                  <a:extLst>
                    <a:ext uri="{A12FA001-AC4F-418D-AE19-62706E023703}">
                      <ahyp:hlinkClr val="tx"/>
                    </a:ext>
                  </a:extLst>
                </a:hlinkClick>
              </a:rPr>
              <a:t>https://www.cbc.ca/news/canada/manitoba/manitoba-diabetic-insulin-pump-1.6541879</a:t>
            </a:r>
            <a:r>
              <a:rPr lang="en" sz="500">
                <a:solidFill>
                  <a:schemeClr val="accent4"/>
                </a:solidFill>
                <a:latin typeface="Lato"/>
                <a:ea typeface="Lato"/>
                <a:cs typeface="Lato"/>
                <a:sym typeface="Lato"/>
              </a:rPr>
              <a:t> </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16">
                  <a:extLst>
                    <a:ext uri="{A12FA001-AC4F-418D-AE19-62706E023703}">
                      <ahyp:hlinkClr val="tx"/>
                    </a:ext>
                  </a:extLst>
                </a:hlinkClick>
              </a:rPr>
              <a:t>https://diabetesexpress.ca/products/tandem-t-lock-cartridge</a:t>
            </a:r>
            <a:r>
              <a:rPr lang="en" sz="500">
                <a:solidFill>
                  <a:schemeClr val="accent4"/>
                </a:solidFill>
                <a:latin typeface="Lato"/>
                <a:ea typeface="Lato"/>
                <a:cs typeface="Lato"/>
                <a:sym typeface="Lato"/>
              </a:rPr>
              <a:t>    </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17">
                  <a:extLst>
                    <a:ext uri="{A12FA001-AC4F-418D-AE19-62706E023703}">
                      <ahyp:hlinkClr val="tx"/>
                    </a:ext>
                  </a:extLst>
                </a:hlinkClick>
              </a:rPr>
              <a:t>https://www.mdpi.com/2218-1989/12/10/895</a:t>
            </a:r>
            <a:r>
              <a:rPr lang="en" sz="500">
                <a:solidFill>
                  <a:srgbClr val="7890CD"/>
                </a:solidFill>
                <a:latin typeface="Lato"/>
                <a:ea typeface="Lato"/>
                <a:cs typeface="Lato"/>
                <a:sym typeface="Lato"/>
              </a:rPr>
              <a:t> </a:t>
            </a:r>
            <a:endParaRPr sz="500">
              <a:solidFill>
                <a:srgbClr val="7890CD"/>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18">
                  <a:extLst>
                    <a:ext uri="{A12FA001-AC4F-418D-AE19-62706E023703}">
                      <ahyp:hlinkClr val="tx"/>
                    </a:ext>
                  </a:extLst>
                </a:hlinkClick>
              </a:rPr>
              <a:t>https://foodallergycanada.ca/wp-content/uploads/5-emergency-steps-for-treating-anaphylaxis.pdf</a:t>
            </a:r>
            <a:r>
              <a:rPr lang="en" sz="500">
                <a:solidFill>
                  <a:srgbClr val="7890CD"/>
                </a:solidFill>
                <a:latin typeface="Lato"/>
                <a:ea typeface="Lato"/>
                <a:cs typeface="Lato"/>
                <a:sym typeface="Lato"/>
              </a:rPr>
              <a:t> </a:t>
            </a:r>
            <a:endParaRPr sz="500">
              <a:solidFill>
                <a:srgbClr val="7890CD"/>
              </a:solidFill>
              <a:latin typeface="Lato"/>
              <a:ea typeface="Lato"/>
              <a:cs typeface="Lato"/>
              <a:sym typeface="Lato"/>
            </a:endParaRPr>
          </a:p>
          <a:p>
            <a:pPr indent="0" lvl="0" marL="0" rtl="0" algn="l">
              <a:lnSpc>
                <a:spcPct val="115000"/>
              </a:lnSpc>
              <a:spcBef>
                <a:spcPts val="1200"/>
              </a:spcBef>
              <a:spcAft>
                <a:spcPts val="0"/>
              </a:spcAft>
              <a:buNone/>
            </a:pPr>
            <a:r>
              <a:rPr lang="en" sz="500" u="sng">
                <a:solidFill>
                  <a:srgbClr val="7890CD"/>
                </a:solidFill>
                <a:latin typeface="Lato"/>
                <a:ea typeface="Lato"/>
                <a:cs typeface="Lato"/>
                <a:sym typeface="Lato"/>
                <a:hlinkClick r:id="rId19">
                  <a:extLst>
                    <a:ext uri="{A12FA001-AC4F-418D-AE19-62706E023703}">
                      <ahyp:hlinkClr val="tx"/>
                    </a:ext>
                  </a:extLst>
                </a:hlinkClick>
              </a:rPr>
              <a:t>https://my.clevelandclinic.org/health/diseases/8619-anaphylaxis</a:t>
            </a:r>
            <a:r>
              <a:rPr lang="en" sz="500">
                <a:solidFill>
                  <a:srgbClr val="7890CD"/>
                </a:solidFill>
                <a:latin typeface="Lato"/>
                <a:ea typeface="Lato"/>
                <a:cs typeface="Lato"/>
                <a:sym typeface="Lato"/>
              </a:rPr>
              <a:t> </a:t>
            </a:r>
            <a:endParaRPr sz="500">
              <a:solidFill>
                <a:srgbClr val="7890CD"/>
              </a:solidFill>
              <a:latin typeface="Lato"/>
              <a:ea typeface="Lato"/>
              <a:cs typeface="Lato"/>
              <a:sym typeface="Lato"/>
            </a:endParaRPr>
          </a:p>
          <a:p>
            <a:pPr indent="0" lvl="0" marL="0" rtl="0" algn="l">
              <a:lnSpc>
                <a:spcPct val="115000"/>
              </a:lnSpc>
              <a:spcBef>
                <a:spcPts val="1200"/>
              </a:spcBef>
              <a:spcAft>
                <a:spcPts val="0"/>
              </a:spcAft>
              <a:buNone/>
            </a:pPr>
            <a:r>
              <a:t/>
            </a:r>
            <a:endParaRPr sz="500">
              <a:solidFill>
                <a:schemeClr val="accent4"/>
              </a:solidFill>
              <a:latin typeface="Lato"/>
              <a:ea typeface="Lato"/>
              <a:cs typeface="Lato"/>
              <a:sym typeface="Lato"/>
            </a:endParaRPr>
          </a:p>
          <a:p>
            <a:pPr indent="0" lvl="0" marL="0" rtl="0" algn="l">
              <a:lnSpc>
                <a:spcPct val="115000"/>
              </a:lnSpc>
              <a:spcBef>
                <a:spcPts val="1200"/>
              </a:spcBef>
              <a:spcAft>
                <a:spcPts val="0"/>
              </a:spcAft>
              <a:buNone/>
            </a:pPr>
            <a:r>
              <a:t/>
            </a:r>
            <a:endParaRPr sz="500">
              <a:solidFill>
                <a:schemeClr val="accent4"/>
              </a:solidFill>
              <a:latin typeface="Lato"/>
              <a:ea typeface="Lato"/>
              <a:cs typeface="Lato"/>
              <a:sym typeface="Lato"/>
            </a:endParaRPr>
          </a:p>
          <a:p>
            <a:pPr indent="0" lvl="0" marL="0" rtl="0" algn="l">
              <a:lnSpc>
                <a:spcPct val="115000"/>
              </a:lnSpc>
              <a:spcBef>
                <a:spcPts val="1200"/>
              </a:spcBef>
              <a:spcAft>
                <a:spcPts val="1200"/>
              </a:spcAft>
              <a:buNone/>
            </a:pPr>
            <a:r>
              <a:rPr lang="en" sz="500">
                <a:solidFill>
                  <a:schemeClr val="accent4"/>
                </a:solidFill>
                <a:latin typeface="Lato"/>
                <a:ea typeface="Lato"/>
                <a:cs typeface="Lato"/>
                <a:sym typeface="Lato"/>
              </a:rPr>
              <a:t> </a:t>
            </a:r>
            <a:endParaRPr sz="500">
              <a:solidFill>
                <a:schemeClr val="accent4"/>
              </a:solidFill>
              <a:latin typeface="Lato"/>
              <a:ea typeface="Lato"/>
              <a:cs typeface="Lato"/>
              <a:sym typeface="Lato"/>
            </a:endParaRPr>
          </a:p>
        </p:txBody>
      </p:sp>
      <p:sp>
        <p:nvSpPr>
          <p:cNvPr id="564" name="Google Shape;564;p57"/>
          <p:cNvSpPr txBox="1"/>
          <p:nvPr/>
        </p:nvSpPr>
        <p:spPr>
          <a:xfrm>
            <a:off x="1274400" y="91850"/>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accent4"/>
                </a:solidFill>
                <a:latin typeface="Spectral"/>
                <a:ea typeface="Spectral"/>
                <a:cs typeface="Spectral"/>
                <a:sym typeface="Spectral"/>
              </a:rPr>
              <a:t>References </a:t>
            </a:r>
            <a:endParaRPr sz="3000">
              <a:solidFill>
                <a:schemeClr val="accent4"/>
              </a:solidFill>
              <a:latin typeface="Spectral"/>
              <a:ea typeface="Spectral"/>
              <a:cs typeface="Spectral"/>
              <a:sym typeface="Spectr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35"/>
          <p:cNvPicPr preferRelativeResize="0"/>
          <p:nvPr/>
        </p:nvPicPr>
        <p:blipFill>
          <a:blip r:embed="rId3">
            <a:alphaModFix/>
          </a:blip>
          <a:stretch>
            <a:fillRect/>
          </a:stretch>
        </p:blipFill>
        <p:spPr>
          <a:xfrm>
            <a:off x="7485750" y="4244850"/>
            <a:ext cx="363025" cy="359150"/>
          </a:xfrm>
          <a:prstGeom prst="rect">
            <a:avLst/>
          </a:prstGeom>
          <a:noFill/>
          <a:ln>
            <a:noFill/>
          </a:ln>
        </p:spPr>
      </p:pic>
      <p:sp>
        <p:nvSpPr>
          <p:cNvPr id="338" name="Google Shape;338;p35"/>
          <p:cNvSpPr txBox="1"/>
          <p:nvPr/>
        </p:nvSpPr>
        <p:spPr>
          <a:xfrm>
            <a:off x="332950" y="264075"/>
            <a:ext cx="89781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solidFill>
                  <a:schemeClr val="accent6"/>
                </a:solidFill>
                <a:latin typeface="Georgia"/>
                <a:ea typeface="Georgia"/>
                <a:cs typeface="Georgia"/>
                <a:sym typeface="Georgia"/>
              </a:rPr>
              <a:t>Project: An auto-deploying EpiPen which reacts to anaphylactic symptoms (Innovation based) </a:t>
            </a:r>
            <a:endParaRPr b="1" sz="2900">
              <a:solidFill>
                <a:schemeClr val="accent6"/>
              </a:solidFill>
              <a:latin typeface="Georgia"/>
              <a:ea typeface="Georgia"/>
              <a:cs typeface="Georgia"/>
              <a:sym typeface="Georgia"/>
            </a:endParaRPr>
          </a:p>
        </p:txBody>
      </p:sp>
      <p:sp>
        <p:nvSpPr>
          <p:cNvPr id="339" name="Google Shape;339;p35"/>
          <p:cNvSpPr txBox="1"/>
          <p:nvPr/>
        </p:nvSpPr>
        <p:spPr>
          <a:xfrm>
            <a:off x="332950" y="1835263"/>
            <a:ext cx="8170500" cy="28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FFFFFF"/>
                </a:solidFill>
                <a:latin typeface="Times New Roman"/>
                <a:ea typeface="Times New Roman"/>
                <a:cs typeface="Times New Roman"/>
                <a:sym typeface="Times New Roman"/>
              </a:rPr>
              <a:t>Problem: </a:t>
            </a:r>
            <a:r>
              <a:rPr lang="en">
                <a:solidFill>
                  <a:srgbClr val="FFFFFF"/>
                </a:solidFill>
                <a:latin typeface="Times New Roman"/>
                <a:ea typeface="Times New Roman"/>
                <a:cs typeface="Times New Roman"/>
                <a:sym typeface="Times New Roman"/>
              </a:rPr>
              <a:t>Could an auto-deploying Epipen be created to use in emergency situations?</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u="sng">
                <a:solidFill>
                  <a:srgbClr val="FFFFFF"/>
                </a:solidFill>
                <a:latin typeface="Times New Roman"/>
                <a:ea typeface="Times New Roman"/>
                <a:cs typeface="Times New Roman"/>
                <a:sym typeface="Times New Roman"/>
              </a:rPr>
              <a:t>Hypothesis/Predicted outcome:</a:t>
            </a:r>
            <a:r>
              <a:rPr lang="en">
                <a:solidFill>
                  <a:srgbClr val="FFFFFF"/>
                </a:solidFill>
                <a:latin typeface="Times New Roman"/>
                <a:ea typeface="Times New Roman"/>
                <a:cs typeface="Times New Roman"/>
                <a:sym typeface="Times New Roman"/>
              </a:rPr>
              <a:t> An auto-deploying EpiPen would be feasible to create based on insulin pump technologies. </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u="sng">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u="sng">
                <a:solidFill>
                  <a:srgbClr val="FFFFFF"/>
                </a:solidFill>
                <a:latin typeface="Times New Roman"/>
                <a:ea typeface="Times New Roman"/>
                <a:cs typeface="Times New Roman"/>
                <a:sym typeface="Times New Roman"/>
              </a:rPr>
              <a:t>Idea: </a:t>
            </a:r>
            <a:r>
              <a:rPr lang="en">
                <a:solidFill>
                  <a:srgbClr val="FFFFFF"/>
                </a:solidFill>
                <a:latin typeface="Times New Roman"/>
                <a:ea typeface="Times New Roman"/>
                <a:cs typeface="Times New Roman"/>
                <a:sym typeface="Times New Roman"/>
              </a:rPr>
              <a:t>The main idea of the projects is to explain the design of an EpiPump that can be worn at all times to provide protection for people susceptible to anaphylactic shock.</a:t>
            </a:r>
            <a:r>
              <a:rPr lang="en">
                <a:solidFill>
                  <a:srgbClr val="FFFFFF"/>
                </a:solidFill>
                <a:latin typeface="Century Gothic"/>
                <a:ea typeface="Century Gothic"/>
                <a:cs typeface="Century Gothic"/>
                <a:sym typeface="Century Gothic"/>
              </a:rPr>
              <a:t> </a:t>
            </a:r>
            <a:endParaRPr>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36"/>
          <p:cNvPicPr preferRelativeResize="0"/>
          <p:nvPr/>
        </p:nvPicPr>
        <p:blipFill>
          <a:blip r:embed="rId3">
            <a:alphaModFix/>
          </a:blip>
          <a:stretch>
            <a:fillRect/>
          </a:stretch>
        </p:blipFill>
        <p:spPr>
          <a:xfrm>
            <a:off x="7261104" y="1789629"/>
            <a:ext cx="1566765" cy="1550005"/>
          </a:xfrm>
          <a:prstGeom prst="rect">
            <a:avLst/>
          </a:prstGeom>
          <a:noFill/>
          <a:ln>
            <a:noFill/>
          </a:ln>
        </p:spPr>
      </p:pic>
      <p:pic>
        <p:nvPicPr>
          <p:cNvPr id="345" name="Google Shape;345;p36"/>
          <p:cNvPicPr preferRelativeResize="0"/>
          <p:nvPr/>
        </p:nvPicPr>
        <p:blipFill>
          <a:blip r:embed="rId4">
            <a:alphaModFix/>
          </a:blip>
          <a:stretch>
            <a:fillRect/>
          </a:stretch>
        </p:blipFill>
        <p:spPr>
          <a:xfrm rot="-3125656">
            <a:off x="6593145" y="3561443"/>
            <a:ext cx="1797170" cy="1696627"/>
          </a:xfrm>
          <a:prstGeom prst="rect">
            <a:avLst/>
          </a:prstGeom>
          <a:noFill/>
          <a:ln>
            <a:noFill/>
          </a:ln>
        </p:spPr>
      </p:pic>
      <p:pic>
        <p:nvPicPr>
          <p:cNvPr id="346" name="Google Shape;346;p36"/>
          <p:cNvPicPr preferRelativeResize="0"/>
          <p:nvPr/>
        </p:nvPicPr>
        <p:blipFill>
          <a:blip r:embed="rId3">
            <a:alphaModFix/>
          </a:blip>
          <a:stretch>
            <a:fillRect/>
          </a:stretch>
        </p:blipFill>
        <p:spPr>
          <a:xfrm rot="6730600">
            <a:off x="7271404" y="1979476"/>
            <a:ext cx="875943" cy="866548"/>
          </a:xfrm>
          <a:prstGeom prst="rect">
            <a:avLst/>
          </a:prstGeom>
          <a:noFill/>
          <a:ln>
            <a:noFill/>
          </a:ln>
        </p:spPr>
      </p:pic>
      <p:sp>
        <p:nvSpPr>
          <p:cNvPr id="347" name="Google Shape;347;p36"/>
          <p:cNvSpPr txBox="1"/>
          <p:nvPr/>
        </p:nvSpPr>
        <p:spPr>
          <a:xfrm>
            <a:off x="447900" y="328700"/>
            <a:ext cx="7038900" cy="914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3000">
                <a:solidFill>
                  <a:srgbClr val="FFFFFF"/>
                </a:solidFill>
                <a:latin typeface="Georgia"/>
                <a:ea typeface="Georgia"/>
                <a:cs typeface="Georgia"/>
                <a:sym typeface="Georgia"/>
              </a:rPr>
              <a:t>Introduction</a:t>
            </a:r>
            <a:endParaRPr b="1" sz="3000">
              <a:solidFill>
                <a:srgbClr val="FFFFFF"/>
              </a:solidFill>
              <a:latin typeface="Georgia"/>
              <a:ea typeface="Georgia"/>
              <a:cs typeface="Georgia"/>
              <a:sym typeface="Georgia"/>
            </a:endParaRPr>
          </a:p>
        </p:txBody>
      </p:sp>
      <p:sp>
        <p:nvSpPr>
          <p:cNvPr id="348" name="Google Shape;348;p36"/>
          <p:cNvSpPr txBox="1"/>
          <p:nvPr/>
        </p:nvSpPr>
        <p:spPr>
          <a:xfrm>
            <a:off x="447900" y="1054725"/>
            <a:ext cx="7038900" cy="291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a:solidFill>
                  <a:srgbClr val="FFFFFF"/>
                </a:solidFill>
                <a:latin typeface="Times New Roman"/>
                <a:ea typeface="Times New Roman"/>
                <a:cs typeface="Times New Roman"/>
                <a:sym typeface="Times New Roman"/>
              </a:rPr>
              <a:t>Every year people of all ages and backgrounds are faced with allergies. Though most allergies aren’t very serious, some can be life threatening to people. When people are extremely allergic to some things, they are at risk of an anaphylactic reaction. If not treated right away, it can  result in death. Fortunately we have a solution to the problem: a new design for an EpiPen, which we like to call the EpiPump!</a:t>
            </a:r>
            <a:endParaRPr>
              <a:solidFill>
                <a:srgbClr val="FFFFFF"/>
              </a:solidFill>
              <a:latin typeface="Times New Roman"/>
              <a:ea typeface="Times New Roman"/>
              <a:cs typeface="Times New Roman"/>
              <a:sym typeface="Times New Roman"/>
            </a:endParaRPr>
          </a:p>
        </p:txBody>
      </p:sp>
      <p:pic>
        <p:nvPicPr>
          <p:cNvPr id="349" name="Google Shape;349;p36"/>
          <p:cNvPicPr preferRelativeResize="0"/>
          <p:nvPr/>
        </p:nvPicPr>
        <p:blipFill>
          <a:blip r:embed="rId5">
            <a:alphaModFix/>
          </a:blip>
          <a:stretch>
            <a:fillRect/>
          </a:stretch>
        </p:blipFill>
        <p:spPr>
          <a:xfrm>
            <a:off x="874625" y="2599000"/>
            <a:ext cx="2236626" cy="1677475"/>
          </a:xfrm>
          <a:prstGeom prst="rect">
            <a:avLst/>
          </a:prstGeom>
          <a:noFill/>
          <a:ln>
            <a:noFill/>
          </a:ln>
        </p:spPr>
      </p:pic>
      <p:sp>
        <p:nvSpPr>
          <p:cNvPr id="350" name="Google Shape;350;p36"/>
          <p:cNvSpPr txBox="1"/>
          <p:nvPr/>
        </p:nvSpPr>
        <p:spPr>
          <a:xfrm>
            <a:off x="3434425" y="2399525"/>
            <a:ext cx="2835900" cy="12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Times New Roman"/>
                <a:ea typeface="Times New Roman"/>
                <a:cs typeface="Times New Roman"/>
                <a:sym typeface="Times New Roman"/>
              </a:rPr>
              <a:t>This person has taken an allergy test, with the numbers in the picture showing different areas that the nurse testing them pricked and put suspect allergens on top of. Raised bumps can be seen, as a mild reaction. </a:t>
            </a:r>
            <a:endParaRPr i="1">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7"/>
          <p:cNvSpPr txBox="1"/>
          <p:nvPr/>
        </p:nvSpPr>
        <p:spPr>
          <a:xfrm>
            <a:off x="654425" y="298500"/>
            <a:ext cx="7990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Georgia"/>
                <a:ea typeface="Georgia"/>
                <a:cs typeface="Georgia"/>
                <a:sym typeface="Georgia"/>
              </a:rPr>
              <a:t>What are allergies and what is anaphylaxis?</a:t>
            </a:r>
            <a:endParaRPr b="1" sz="3000">
              <a:solidFill>
                <a:schemeClr val="accent4"/>
              </a:solidFill>
              <a:latin typeface="Georgia"/>
              <a:ea typeface="Georgia"/>
              <a:cs typeface="Georgia"/>
              <a:sym typeface="Georgia"/>
            </a:endParaRPr>
          </a:p>
        </p:txBody>
      </p:sp>
      <p:sp>
        <p:nvSpPr>
          <p:cNvPr id="356" name="Google Shape;356;p37"/>
          <p:cNvSpPr txBox="1"/>
          <p:nvPr/>
        </p:nvSpPr>
        <p:spPr>
          <a:xfrm>
            <a:off x="654425" y="1519700"/>
            <a:ext cx="76350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Allergies are a mistaken reaction your immune system makes when it thinks it needs to defend your body, even if the substance that it’s defending against is harmless. Though allergies can result in symptoms like rashes, hives, eyes watering and etc, it doesn’t always cause much harm to you. But, there is one exception. Anaphylaxis is a life-threatening reaction that occurs when an allergen comes into contact with a person. The allergen is usually the most common allergens such as shellfish, peanuts, milk, soy, eggs, etc. If not treated quickly, then the person can die.</a:t>
            </a:r>
            <a:endParaRPr>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82C7A5"/>
              </a:solidFill>
            </a:endParaRPr>
          </a:p>
        </p:txBody>
      </p:sp>
      <p:pic>
        <p:nvPicPr>
          <p:cNvPr id="357" name="Google Shape;357;p37"/>
          <p:cNvPicPr preferRelativeResize="0"/>
          <p:nvPr/>
        </p:nvPicPr>
        <p:blipFill>
          <a:blip r:embed="rId3">
            <a:alphaModFix/>
          </a:blip>
          <a:stretch>
            <a:fillRect/>
          </a:stretch>
        </p:blipFill>
        <p:spPr>
          <a:xfrm>
            <a:off x="4202075" y="3012362"/>
            <a:ext cx="2541024" cy="1639850"/>
          </a:xfrm>
          <a:prstGeom prst="rect">
            <a:avLst/>
          </a:prstGeom>
          <a:noFill/>
          <a:ln>
            <a:noFill/>
          </a:ln>
        </p:spPr>
      </p:pic>
      <p:pic>
        <p:nvPicPr>
          <p:cNvPr id="358" name="Google Shape;358;p37"/>
          <p:cNvPicPr preferRelativeResize="0"/>
          <p:nvPr/>
        </p:nvPicPr>
        <p:blipFill>
          <a:blip r:embed="rId4">
            <a:alphaModFix/>
          </a:blip>
          <a:stretch>
            <a:fillRect/>
          </a:stretch>
        </p:blipFill>
        <p:spPr>
          <a:xfrm>
            <a:off x="1549950" y="2984127"/>
            <a:ext cx="2261750" cy="16963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Symptoms</a:t>
            </a:r>
            <a:r>
              <a:rPr lang="en">
                <a:latin typeface="Georgia"/>
                <a:ea typeface="Georgia"/>
                <a:cs typeface="Georgia"/>
                <a:sym typeface="Georgia"/>
              </a:rPr>
              <a:t> and </a:t>
            </a:r>
            <a:r>
              <a:rPr lang="en">
                <a:latin typeface="Georgia"/>
                <a:ea typeface="Georgia"/>
                <a:cs typeface="Georgia"/>
                <a:sym typeface="Georgia"/>
              </a:rPr>
              <a:t>signs</a:t>
            </a:r>
            <a:r>
              <a:rPr lang="en">
                <a:latin typeface="Georgia"/>
                <a:ea typeface="Georgia"/>
                <a:cs typeface="Georgia"/>
                <a:sym typeface="Georgia"/>
              </a:rPr>
              <a:t> of a</a:t>
            </a:r>
            <a:r>
              <a:rPr lang="en">
                <a:latin typeface="Georgia"/>
                <a:ea typeface="Georgia"/>
                <a:cs typeface="Georgia"/>
                <a:sym typeface="Georgia"/>
              </a:rPr>
              <a:t>naphylaxis</a:t>
            </a:r>
            <a:endParaRPr>
              <a:latin typeface="Georgia"/>
              <a:ea typeface="Georgia"/>
              <a:cs typeface="Georgia"/>
              <a:sym typeface="Georgia"/>
            </a:endParaRPr>
          </a:p>
        </p:txBody>
      </p:sp>
      <p:sp>
        <p:nvSpPr>
          <p:cNvPr id="364" name="Google Shape;364;p38"/>
          <p:cNvSpPr txBox="1"/>
          <p:nvPr>
            <p:ph idx="2" type="subTitle"/>
          </p:nvPr>
        </p:nvSpPr>
        <p:spPr>
          <a:xfrm>
            <a:off x="3230200" y="1078950"/>
            <a:ext cx="4763400" cy="117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Mast cells are the origin of histamine release in the body. Histamines are the chemical hormones that cause the symptoms of anaphylaxis, and causes the body to react to </a:t>
            </a:r>
            <a:r>
              <a:rPr lang="en">
                <a:latin typeface="Times New Roman"/>
                <a:ea typeface="Times New Roman"/>
                <a:cs typeface="Times New Roman"/>
                <a:sym typeface="Times New Roman"/>
              </a:rPr>
              <a:t>non harmful</a:t>
            </a:r>
            <a:r>
              <a:rPr lang="en">
                <a:latin typeface="Times New Roman"/>
                <a:ea typeface="Times New Roman"/>
                <a:cs typeface="Times New Roman"/>
                <a:sym typeface="Times New Roman"/>
              </a:rPr>
              <a:t> things. Histamines cause redness and </a:t>
            </a:r>
            <a:r>
              <a:rPr lang="en">
                <a:latin typeface="Times New Roman"/>
                <a:ea typeface="Times New Roman"/>
                <a:cs typeface="Times New Roman"/>
                <a:sym typeface="Times New Roman"/>
              </a:rPr>
              <a:t>inflammation</a:t>
            </a:r>
            <a:r>
              <a:rPr lang="en">
                <a:latin typeface="Times New Roman"/>
                <a:ea typeface="Times New Roman"/>
                <a:cs typeface="Times New Roman"/>
                <a:sym typeface="Times New Roman"/>
              </a:rPr>
              <a:t> throughout the incident site, along with hives and rashes. These are all caused by one symptom, in which the histamines enter the blood while being ejected from the mast cells. The </a:t>
            </a:r>
            <a:r>
              <a:rPr lang="en">
                <a:latin typeface="Times New Roman"/>
                <a:ea typeface="Times New Roman"/>
                <a:cs typeface="Times New Roman"/>
                <a:sym typeface="Times New Roman"/>
              </a:rPr>
              <a:t>presence</a:t>
            </a:r>
            <a:r>
              <a:rPr lang="en">
                <a:latin typeface="Times New Roman"/>
                <a:ea typeface="Times New Roman"/>
                <a:cs typeface="Times New Roman"/>
                <a:sym typeface="Times New Roman"/>
              </a:rPr>
              <a:t> of these histamines within the </a:t>
            </a:r>
            <a:r>
              <a:rPr lang="en">
                <a:latin typeface="Times New Roman"/>
                <a:ea typeface="Times New Roman"/>
                <a:cs typeface="Times New Roman"/>
                <a:sym typeface="Times New Roman"/>
              </a:rPr>
              <a:t>bloodstream</a:t>
            </a:r>
            <a:r>
              <a:rPr lang="en">
                <a:latin typeface="Times New Roman"/>
                <a:ea typeface="Times New Roman"/>
                <a:cs typeface="Times New Roman"/>
                <a:sym typeface="Times New Roman"/>
              </a:rPr>
              <a:t> causes the arteries in proximity to the histamine </a:t>
            </a:r>
            <a:r>
              <a:rPr lang="en">
                <a:latin typeface="Times New Roman"/>
                <a:ea typeface="Times New Roman"/>
                <a:cs typeface="Times New Roman"/>
                <a:sym typeface="Times New Roman"/>
              </a:rPr>
              <a:t>release</a:t>
            </a:r>
            <a:r>
              <a:rPr lang="en">
                <a:latin typeface="Times New Roman"/>
                <a:ea typeface="Times New Roman"/>
                <a:cs typeface="Times New Roman"/>
                <a:sym typeface="Times New Roman"/>
              </a:rPr>
              <a:t> site to dilate. This means that the circulatory organ suddenly widen or “open up”, causing a sudden drop in blood pressure which can be deadly. As there is more blood flowing </a:t>
            </a:r>
            <a:r>
              <a:rPr lang="en">
                <a:latin typeface="Times New Roman"/>
                <a:ea typeface="Times New Roman"/>
                <a:cs typeface="Times New Roman"/>
                <a:sym typeface="Times New Roman"/>
              </a:rPr>
              <a:t>through the organ, the skin on the incident site appears red, thick, and more large. </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pic>
        <p:nvPicPr>
          <p:cNvPr id="365" name="Google Shape;365;p38"/>
          <p:cNvPicPr preferRelativeResize="0"/>
          <p:nvPr/>
        </p:nvPicPr>
        <p:blipFill>
          <a:blip r:embed="rId3">
            <a:alphaModFix/>
          </a:blip>
          <a:stretch>
            <a:fillRect/>
          </a:stretch>
        </p:blipFill>
        <p:spPr>
          <a:xfrm>
            <a:off x="720000" y="1017725"/>
            <a:ext cx="2392774" cy="3677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9"/>
          <p:cNvSpPr txBox="1"/>
          <p:nvPr/>
        </p:nvSpPr>
        <p:spPr>
          <a:xfrm>
            <a:off x="713100" y="313375"/>
            <a:ext cx="7554300" cy="9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Georgia"/>
                <a:ea typeface="Georgia"/>
                <a:cs typeface="Georgia"/>
                <a:sym typeface="Georgia"/>
              </a:rPr>
              <a:t>How can Anaphylactic reactions be oppressed?</a:t>
            </a:r>
            <a:endParaRPr b="1" sz="3000">
              <a:solidFill>
                <a:srgbClr val="FFFFFF"/>
              </a:solidFill>
              <a:latin typeface="Georgia"/>
              <a:ea typeface="Georgia"/>
              <a:cs typeface="Georgia"/>
              <a:sym typeface="Georgia"/>
            </a:endParaRPr>
          </a:p>
        </p:txBody>
      </p:sp>
      <p:sp>
        <p:nvSpPr>
          <p:cNvPr id="371" name="Google Shape;371;p39"/>
          <p:cNvSpPr txBox="1"/>
          <p:nvPr/>
        </p:nvSpPr>
        <p:spPr>
          <a:xfrm>
            <a:off x="713100" y="1364175"/>
            <a:ext cx="7921800" cy="179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accent4"/>
                </a:solidFill>
                <a:latin typeface="Times New Roman"/>
                <a:ea typeface="Times New Roman"/>
                <a:cs typeface="Times New Roman"/>
                <a:sym typeface="Times New Roman"/>
              </a:rPr>
              <a:t>When feeling like you have a anaphylactic reaction, you can quickly take a dose from an Epipen. It will help regulate reactions your body creates from the allergen when facing it. This will stabilize your condition as it lower histamine levels that increase in your body when you have an allergic reaction. After the dose from the Epipen, you should lie down as it helps your body have better blood flow and increase your blood pressure back to </a:t>
            </a:r>
            <a:r>
              <a:rPr lang="en">
                <a:solidFill>
                  <a:schemeClr val="accent4"/>
                </a:solidFill>
                <a:latin typeface="Times New Roman"/>
                <a:ea typeface="Times New Roman"/>
                <a:cs typeface="Times New Roman"/>
                <a:sym typeface="Times New Roman"/>
              </a:rPr>
              <a:t>its</a:t>
            </a:r>
            <a:r>
              <a:rPr lang="en">
                <a:solidFill>
                  <a:schemeClr val="accent4"/>
                </a:solidFill>
                <a:latin typeface="Times New Roman"/>
                <a:ea typeface="Times New Roman"/>
                <a:cs typeface="Times New Roman"/>
                <a:sym typeface="Times New Roman"/>
              </a:rPr>
              <a:t> </a:t>
            </a:r>
            <a:r>
              <a:rPr lang="en">
                <a:solidFill>
                  <a:schemeClr val="accent4"/>
                </a:solidFill>
                <a:latin typeface="Times New Roman"/>
                <a:ea typeface="Times New Roman"/>
                <a:cs typeface="Times New Roman"/>
                <a:sym typeface="Times New Roman"/>
              </a:rPr>
              <a:t>original</a:t>
            </a:r>
            <a:r>
              <a:rPr lang="en">
                <a:solidFill>
                  <a:schemeClr val="accent4"/>
                </a:solidFill>
                <a:latin typeface="Times New Roman"/>
                <a:ea typeface="Times New Roman"/>
                <a:cs typeface="Times New Roman"/>
                <a:sym typeface="Times New Roman"/>
              </a:rPr>
              <a:t> state. </a:t>
            </a:r>
            <a:endParaRPr>
              <a:solidFill>
                <a:schemeClr val="accent4"/>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accent4"/>
              </a:solidFill>
              <a:latin typeface="Times New Roman"/>
              <a:ea typeface="Times New Roman"/>
              <a:cs typeface="Times New Roman"/>
              <a:sym typeface="Times New Roman"/>
            </a:endParaRPr>
          </a:p>
        </p:txBody>
      </p:sp>
      <p:pic>
        <p:nvPicPr>
          <p:cNvPr id="372" name="Google Shape;372;p39"/>
          <p:cNvPicPr preferRelativeResize="0"/>
          <p:nvPr/>
        </p:nvPicPr>
        <p:blipFill>
          <a:blip r:embed="rId3">
            <a:alphaModFix/>
          </a:blip>
          <a:stretch>
            <a:fillRect/>
          </a:stretch>
        </p:blipFill>
        <p:spPr>
          <a:xfrm>
            <a:off x="332975" y="2931000"/>
            <a:ext cx="4098149" cy="1868050"/>
          </a:xfrm>
          <a:prstGeom prst="rect">
            <a:avLst/>
          </a:prstGeom>
          <a:noFill/>
          <a:ln>
            <a:noFill/>
          </a:ln>
        </p:spPr>
      </p:pic>
      <p:pic>
        <p:nvPicPr>
          <p:cNvPr id="373" name="Google Shape;373;p39"/>
          <p:cNvPicPr preferRelativeResize="0"/>
          <p:nvPr/>
        </p:nvPicPr>
        <p:blipFill>
          <a:blip r:embed="rId4">
            <a:alphaModFix/>
          </a:blip>
          <a:stretch>
            <a:fillRect/>
          </a:stretch>
        </p:blipFill>
        <p:spPr>
          <a:xfrm>
            <a:off x="4512050" y="2931000"/>
            <a:ext cx="4320897" cy="1868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0"/>
          <p:cNvSpPr txBox="1"/>
          <p:nvPr/>
        </p:nvSpPr>
        <p:spPr>
          <a:xfrm>
            <a:off x="535500" y="916388"/>
            <a:ext cx="7038900" cy="29112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a:solidFill>
                  <a:srgbClr val="FFFFFF"/>
                </a:solidFill>
                <a:latin typeface="Times New Roman"/>
                <a:ea typeface="Times New Roman"/>
                <a:cs typeface="Times New Roman"/>
                <a:sym typeface="Times New Roman"/>
              </a:rPr>
              <a:t>An EpiPen is a medical device used to administer a dose of the chemical hormone epinephrine (also known as adrenaline), which is released by your body to counter the effects of the chemical histamine. Histamine is the chemical hormone that is released by your body’s mast cells to react when a mistaken allergen has come into contact with your body. Although your body will release epinephrine gradually, the EpiPen is a device administered to speed up the effects of epinephrine and help your body deal with the after reactions of the allergy.</a:t>
            </a:r>
            <a:endParaRPr>
              <a:solidFill>
                <a:srgbClr val="FFFFFF"/>
              </a:solidFill>
              <a:latin typeface="Times New Roman"/>
              <a:ea typeface="Times New Roman"/>
              <a:cs typeface="Times New Roman"/>
              <a:sym typeface="Times New Roman"/>
            </a:endParaRPr>
          </a:p>
        </p:txBody>
      </p:sp>
      <p:sp>
        <p:nvSpPr>
          <p:cNvPr id="379" name="Google Shape;379;p40"/>
          <p:cNvSpPr txBox="1"/>
          <p:nvPr/>
        </p:nvSpPr>
        <p:spPr>
          <a:xfrm>
            <a:off x="535500" y="442800"/>
            <a:ext cx="7435800" cy="9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rgbClr val="FFFFFF"/>
                </a:solidFill>
                <a:latin typeface="Georgia"/>
                <a:ea typeface="Georgia"/>
                <a:cs typeface="Georgia"/>
                <a:sym typeface="Georgia"/>
              </a:rPr>
              <a:t>What is an EpiPen and how does it work?</a:t>
            </a:r>
            <a:endParaRPr b="1" sz="2700">
              <a:solidFill>
                <a:srgbClr val="FFFFFF"/>
              </a:solidFill>
              <a:latin typeface="Georgia"/>
              <a:ea typeface="Georgia"/>
              <a:cs typeface="Georgia"/>
              <a:sym typeface="Georgia"/>
            </a:endParaRPr>
          </a:p>
        </p:txBody>
      </p:sp>
      <p:pic>
        <p:nvPicPr>
          <p:cNvPr id="380" name="Google Shape;380;p40"/>
          <p:cNvPicPr preferRelativeResize="0"/>
          <p:nvPr/>
        </p:nvPicPr>
        <p:blipFill>
          <a:blip r:embed="rId3">
            <a:alphaModFix/>
          </a:blip>
          <a:stretch>
            <a:fillRect/>
          </a:stretch>
        </p:blipFill>
        <p:spPr>
          <a:xfrm>
            <a:off x="352870" y="2414238"/>
            <a:ext cx="3046630" cy="2382525"/>
          </a:xfrm>
          <a:prstGeom prst="rect">
            <a:avLst/>
          </a:prstGeom>
          <a:noFill/>
          <a:ln>
            <a:noFill/>
          </a:ln>
        </p:spPr>
      </p:pic>
      <p:pic>
        <p:nvPicPr>
          <p:cNvPr id="381" name="Google Shape;381;p40"/>
          <p:cNvPicPr preferRelativeResize="0"/>
          <p:nvPr/>
        </p:nvPicPr>
        <p:blipFill>
          <a:blip r:embed="rId4">
            <a:alphaModFix/>
          </a:blip>
          <a:stretch>
            <a:fillRect/>
          </a:stretch>
        </p:blipFill>
        <p:spPr>
          <a:xfrm>
            <a:off x="5542850" y="2441363"/>
            <a:ext cx="2977275" cy="2328275"/>
          </a:xfrm>
          <a:prstGeom prst="rect">
            <a:avLst/>
          </a:prstGeom>
          <a:noFill/>
          <a:ln>
            <a:noFill/>
          </a:ln>
        </p:spPr>
      </p:pic>
      <p:sp>
        <p:nvSpPr>
          <p:cNvPr id="382" name="Google Shape;382;p40"/>
          <p:cNvSpPr txBox="1"/>
          <p:nvPr/>
        </p:nvSpPr>
        <p:spPr>
          <a:xfrm>
            <a:off x="3609575" y="2441375"/>
            <a:ext cx="1723200" cy="21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Times New Roman"/>
                <a:ea typeface="Times New Roman"/>
                <a:cs typeface="Times New Roman"/>
                <a:sym typeface="Times New Roman"/>
              </a:rPr>
              <a:t>The EpiPen comes in two different products: EpiPen and EpiPen Jr. EpiPen Jr contains a 0.15 mL dosage, while th EpiPen contains a 0.3 mL dosage. Weight also plays a part in which to use. </a:t>
            </a:r>
            <a:endParaRPr i="1">
              <a:solidFill>
                <a:srgbClr val="FFFFFF"/>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41"/>
          <p:cNvPicPr preferRelativeResize="0"/>
          <p:nvPr/>
        </p:nvPicPr>
        <p:blipFill>
          <a:blip r:embed="rId3">
            <a:alphaModFix/>
          </a:blip>
          <a:stretch>
            <a:fillRect/>
          </a:stretch>
        </p:blipFill>
        <p:spPr>
          <a:xfrm>
            <a:off x="730475" y="3247700"/>
            <a:ext cx="585975" cy="579700"/>
          </a:xfrm>
          <a:prstGeom prst="rect">
            <a:avLst/>
          </a:prstGeom>
          <a:noFill/>
          <a:ln>
            <a:noFill/>
          </a:ln>
        </p:spPr>
      </p:pic>
      <p:sp>
        <p:nvSpPr>
          <p:cNvPr id="388" name="Google Shape;388;p41"/>
          <p:cNvSpPr txBox="1"/>
          <p:nvPr/>
        </p:nvSpPr>
        <p:spPr>
          <a:xfrm>
            <a:off x="730475" y="436275"/>
            <a:ext cx="7359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accent4"/>
                </a:solidFill>
                <a:latin typeface="Georgia"/>
                <a:ea typeface="Georgia"/>
                <a:cs typeface="Georgia"/>
                <a:sym typeface="Georgia"/>
              </a:rPr>
              <a:t>Problem and Solution</a:t>
            </a:r>
            <a:endParaRPr b="1" sz="3000" u="sng">
              <a:solidFill>
                <a:schemeClr val="accent4"/>
              </a:solidFill>
              <a:latin typeface="Georgia"/>
              <a:ea typeface="Georgia"/>
              <a:cs typeface="Georgia"/>
              <a:sym typeface="Georgia"/>
            </a:endParaRPr>
          </a:p>
        </p:txBody>
      </p:sp>
      <p:sp>
        <p:nvSpPr>
          <p:cNvPr id="389" name="Google Shape;389;p41"/>
          <p:cNvSpPr txBox="1"/>
          <p:nvPr/>
        </p:nvSpPr>
        <p:spPr>
          <a:xfrm>
            <a:off x="698700" y="1268688"/>
            <a:ext cx="7746600" cy="179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u="sng">
                <a:solidFill>
                  <a:schemeClr val="accent4"/>
                </a:solidFill>
                <a:latin typeface="Times New Roman"/>
                <a:ea typeface="Times New Roman"/>
                <a:cs typeface="Times New Roman"/>
                <a:sym typeface="Times New Roman"/>
              </a:rPr>
              <a:t>Problem: </a:t>
            </a:r>
            <a:r>
              <a:rPr lang="en">
                <a:solidFill>
                  <a:schemeClr val="accent4"/>
                </a:solidFill>
                <a:latin typeface="Times New Roman"/>
                <a:ea typeface="Times New Roman"/>
                <a:cs typeface="Times New Roman"/>
                <a:sym typeface="Times New Roman"/>
              </a:rPr>
              <a:t>An epipen has to be used in an anaphylactic reaction. Sometimes when the reaction is too severe, you are not able to use the Epipen so someone near you has to insert the Epipen in your body for you. The problem is not a lot of people use Epipens or are educated on how to use them so people don’t know what to do if you are having an anaphylactic reaction.</a:t>
            </a:r>
            <a:endParaRPr>
              <a:solidFill>
                <a:schemeClr val="accent4"/>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rPr lang="en" u="sng">
                <a:solidFill>
                  <a:schemeClr val="accent4"/>
                </a:solidFill>
                <a:latin typeface="Times New Roman"/>
                <a:ea typeface="Times New Roman"/>
                <a:cs typeface="Times New Roman"/>
                <a:sym typeface="Times New Roman"/>
              </a:rPr>
              <a:t>Solution: </a:t>
            </a:r>
            <a:r>
              <a:rPr lang="en">
                <a:solidFill>
                  <a:schemeClr val="accent4"/>
                </a:solidFill>
                <a:latin typeface="Times New Roman"/>
                <a:ea typeface="Times New Roman"/>
                <a:cs typeface="Times New Roman"/>
                <a:sym typeface="Times New Roman"/>
              </a:rPr>
              <a:t>To solve this problem we decided to design a device that inserts epinephrine when anaphylactic symptoms are detected.</a:t>
            </a:r>
            <a:endParaRPr>
              <a:solidFill>
                <a:schemeClr val="accent4"/>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Cell Cellular Biology and Histology Major for College by Slidesgo">
  <a:themeElements>
    <a:clrScheme name="Simple Light">
      <a:dk1>
        <a:srgbClr val="F8F8F8"/>
      </a:dk1>
      <a:lt1>
        <a:srgbClr val="0E2A35"/>
      </a:lt1>
      <a:dk2>
        <a:srgbClr val="4FC2EE"/>
      </a:dk2>
      <a:lt2>
        <a:srgbClr val="27AAE1"/>
      </a:lt2>
      <a:accent1>
        <a:srgbClr val="0081B2"/>
      </a:accent1>
      <a:accent2>
        <a:srgbClr val="005575"/>
      </a:accent2>
      <a:accent3>
        <a:srgbClr val="3C5292"/>
      </a:accent3>
      <a:accent4>
        <a:srgbClr val="FFFFFF"/>
      </a:accent4>
      <a:accent5>
        <a:srgbClr val="FFFFFF"/>
      </a:accent5>
      <a:accent6>
        <a:srgbClr val="FFFFFF"/>
      </a:accent6>
      <a:hlink>
        <a:srgbClr val="F8F8F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