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Hind Vadodara"/>
      <p:regular r:id="rId40"/>
      <p:bold r:id="rId41"/>
    </p:embeddedFont>
    <p:embeddedFont>
      <p:font typeface="Hind Vadodara SemiBold"/>
      <p:regular r:id="rId42"/>
      <p:bold r:id="rId43"/>
    </p:embeddedFont>
    <p:embeddedFont>
      <p:font typeface="Teko"/>
      <p:regular r:id="rId44"/>
      <p:bold r:id="rId45"/>
    </p:embeddedFont>
    <p:embeddedFont>
      <p:font typeface="Secular One"/>
      <p:regular r:id="rId46"/>
    </p:embeddedFont>
    <p:embeddedFont>
      <p:font typeface="Fira Sans Extra Condensed Medium"/>
      <p:regular r:id="rId47"/>
      <p:bold r:id="rId48"/>
      <p:italic r:id="rId49"/>
      <p:boldItalic r:id="rId50"/>
    </p:embeddedFont>
    <p:embeddedFont>
      <p:font typeface="Hind Vadodara Light"/>
      <p:regular r:id="rId51"/>
      <p:bold r:id="rId52"/>
    </p:embeddedFont>
    <p:embeddedFont>
      <p:font typeface="Hind Vadodara Medium"/>
      <p:regular r:id="rId53"/>
      <p:bold r:id="rId54"/>
    </p:embeddedFont>
    <p:embeddedFont>
      <p:font typeface="Teko Light"/>
      <p:regular r:id="rId55"/>
      <p:bold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9E62D9-78DC-438D-9AE5-EB42D20A81E8}">
  <a:tblStyle styleId="{1B9E62D9-78DC-438D-9AE5-EB42D20A81E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284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indVadodara-regular.fntdata"/><Relationship Id="rId42" Type="http://schemas.openxmlformats.org/officeDocument/2006/relationships/font" Target="fonts/HindVadodaraSemiBold-regular.fntdata"/><Relationship Id="rId41" Type="http://schemas.openxmlformats.org/officeDocument/2006/relationships/font" Target="fonts/HindVadodara-bold.fntdata"/><Relationship Id="rId44" Type="http://schemas.openxmlformats.org/officeDocument/2006/relationships/font" Target="fonts/Teko-regular.fntdata"/><Relationship Id="rId43" Type="http://schemas.openxmlformats.org/officeDocument/2006/relationships/font" Target="fonts/HindVadodaraSemiBold-bold.fntdata"/><Relationship Id="rId46" Type="http://schemas.openxmlformats.org/officeDocument/2006/relationships/font" Target="fonts/SecularOne-regular.fntdata"/><Relationship Id="rId45" Type="http://schemas.openxmlformats.org/officeDocument/2006/relationships/font" Target="fonts/Tek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FiraSansExtraCondensedMedium-bold.fntdata"/><Relationship Id="rId47" Type="http://schemas.openxmlformats.org/officeDocument/2006/relationships/font" Target="fonts/FiraSansExtraCondensedMedium-regular.fntdata"/><Relationship Id="rId49" Type="http://schemas.openxmlformats.org/officeDocument/2006/relationships/font" Target="fonts/FiraSansExtraCondensed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indVadodaraLight-regular.fntdata"/><Relationship Id="rId50" Type="http://schemas.openxmlformats.org/officeDocument/2006/relationships/font" Target="fonts/FiraSansExtraCondensedMedium-boldItalic.fntdata"/><Relationship Id="rId53" Type="http://schemas.openxmlformats.org/officeDocument/2006/relationships/font" Target="fonts/HindVadodaraMedium-regular.fntdata"/><Relationship Id="rId52" Type="http://schemas.openxmlformats.org/officeDocument/2006/relationships/font" Target="fonts/HindVadodaraLight-bold.fntdata"/><Relationship Id="rId11" Type="http://schemas.openxmlformats.org/officeDocument/2006/relationships/slide" Target="slides/slide5.xml"/><Relationship Id="rId55" Type="http://schemas.openxmlformats.org/officeDocument/2006/relationships/font" Target="fonts/TekoLight-regular.fntdata"/><Relationship Id="rId10" Type="http://schemas.openxmlformats.org/officeDocument/2006/relationships/slide" Target="slides/slide4.xml"/><Relationship Id="rId54" Type="http://schemas.openxmlformats.org/officeDocument/2006/relationships/font" Target="fonts/HindVadodaraMedium-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TekoLight-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63da1a43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3da1a43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6e1b5e1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66e1b5e1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afeaddf5e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afeaddf5e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ae60f50a6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ae60f50a6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6e1b5e11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66e1b5e11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6e1b5e11f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66e1b5e11f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ae60f50a6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ae60f50a6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6e1b5e11f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66e1b5e11f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6e1b5e11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66e1b5e11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ae60f50a6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ae60f50a6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66e1b5e11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66e1b5e11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ae60f50a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ae60f50a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66e1b5e11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66e1b5e11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ae60f50a6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ae60f50a6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e60f50a6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ae60f50a6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6e1b5e11f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66e1b5e11f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ae60f50a6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ae60f50a6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e60f50a6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ae60f50a6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afeaddf5e7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afeaddf5e7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66e1b5e11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66e1b5e11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6f0e7e9f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6f0e7e9f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6f0e7e9fe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66f0e7e9fe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eb8cca08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aeb8cca08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c246d7d5b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c246d7d5b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ae60f50a6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ae60f50a6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aeb8cca086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aeb8cca08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aeb8cca08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aeb8cca08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ef46f285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ef46f285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c1f35fba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c1f35fba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ae60f50a6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ae60f50a6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ae60f50a6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ae60f50a6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e60f50a6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ae60f50a6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ae60f50a6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ae60f50a6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481725" y="1331450"/>
            <a:ext cx="4180500" cy="17451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p:txBody>
      </p:sp>
      <p:sp>
        <p:nvSpPr>
          <p:cNvPr id="10" name="Google Shape;10;p2"/>
          <p:cNvSpPr txBox="1"/>
          <p:nvPr>
            <p:ph idx="1" type="subTitle"/>
          </p:nvPr>
        </p:nvSpPr>
        <p:spPr>
          <a:xfrm>
            <a:off x="3335000" y="3257551"/>
            <a:ext cx="2473800" cy="47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CUSTOM_12">
    <p:spTree>
      <p:nvGrpSpPr>
        <p:cNvPr id="37" name="Shape 37"/>
        <p:cNvGrpSpPr/>
        <p:nvPr/>
      </p:nvGrpSpPr>
      <p:grpSpPr>
        <a:xfrm>
          <a:off x="0" y="0"/>
          <a:ext cx="0" cy="0"/>
          <a:chOff x="0" y="0"/>
          <a:chExt cx="0" cy="0"/>
        </a:xfrm>
      </p:grpSpPr>
      <p:sp>
        <p:nvSpPr>
          <p:cNvPr id="38" name="Google Shape;38;p11"/>
          <p:cNvSpPr txBox="1"/>
          <p:nvPr>
            <p:ph type="title"/>
          </p:nvPr>
        </p:nvSpPr>
        <p:spPr>
          <a:xfrm>
            <a:off x="625844" y="195325"/>
            <a:ext cx="2649300" cy="18384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solidFill>
                  <a:schemeClr val="accent4"/>
                </a:solidFill>
              </a:defRPr>
            </a:lvl1pPr>
            <a:lvl2pPr lvl="1" rtl="0">
              <a:spcBef>
                <a:spcPts val="0"/>
              </a:spcBef>
              <a:spcAft>
                <a:spcPts val="0"/>
              </a:spcAft>
              <a:buNone/>
              <a:defRPr>
                <a:solidFill>
                  <a:schemeClr val="accent4"/>
                </a:solidFill>
              </a:defRPr>
            </a:lvl2pPr>
            <a:lvl3pPr lvl="2" rtl="0">
              <a:spcBef>
                <a:spcPts val="0"/>
              </a:spcBef>
              <a:spcAft>
                <a:spcPts val="0"/>
              </a:spcAft>
              <a:buNone/>
              <a:defRPr>
                <a:solidFill>
                  <a:schemeClr val="accent4"/>
                </a:solidFill>
              </a:defRPr>
            </a:lvl3pPr>
            <a:lvl4pPr lvl="3" rtl="0">
              <a:spcBef>
                <a:spcPts val="0"/>
              </a:spcBef>
              <a:spcAft>
                <a:spcPts val="0"/>
              </a:spcAft>
              <a:buNone/>
              <a:defRPr>
                <a:solidFill>
                  <a:schemeClr val="accent4"/>
                </a:solidFill>
              </a:defRPr>
            </a:lvl4pPr>
            <a:lvl5pPr lvl="4" rtl="0">
              <a:spcBef>
                <a:spcPts val="0"/>
              </a:spcBef>
              <a:spcAft>
                <a:spcPts val="0"/>
              </a:spcAft>
              <a:buNone/>
              <a:defRPr>
                <a:solidFill>
                  <a:schemeClr val="accent4"/>
                </a:solidFill>
              </a:defRPr>
            </a:lvl5pPr>
            <a:lvl6pPr lvl="5" rtl="0">
              <a:spcBef>
                <a:spcPts val="0"/>
              </a:spcBef>
              <a:spcAft>
                <a:spcPts val="0"/>
              </a:spcAft>
              <a:buNone/>
              <a:defRPr>
                <a:solidFill>
                  <a:schemeClr val="accent4"/>
                </a:solidFill>
              </a:defRPr>
            </a:lvl6pPr>
            <a:lvl7pPr lvl="6" rtl="0">
              <a:spcBef>
                <a:spcPts val="0"/>
              </a:spcBef>
              <a:spcAft>
                <a:spcPts val="0"/>
              </a:spcAft>
              <a:buNone/>
              <a:defRPr>
                <a:solidFill>
                  <a:schemeClr val="accent4"/>
                </a:solidFill>
              </a:defRPr>
            </a:lvl7pPr>
            <a:lvl8pPr lvl="7" rtl="0">
              <a:spcBef>
                <a:spcPts val="0"/>
              </a:spcBef>
              <a:spcAft>
                <a:spcPts val="0"/>
              </a:spcAft>
              <a:buNone/>
              <a:defRPr>
                <a:solidFill>
                  <a:schemeClr val="accent4"/>
                </a:solidFill>
              </a:defRPr>
            </a:lvl8pPr>
            <a:lvl9pPr lvl="8" rtl="0">
              <a:spcBef>
                <a:spcPts val="0"/>
              </a:spcBef>
              <a:spcAft>
                <a:spcPts val="0"/>
              </a:spcAft>
              <a:buNone/>
              <a:defRPr>
                <a:solidFill>
                  <a:schemeClr val="accent4"/>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2"/>
          <p:cNvSpPr txBox="1"/>
          <p:nvPr>
            <p:ph type="ctrTitle"/>
          </p:nvPr>
        </p:nvSpPr>
        <p:spPr>
          <a:xfrm flipH="1">
            <a:off x="773250" y="1735721"/>
            <a:ext cx="2504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41" name="Google Shape;41;p12"/>
          <p:cNvSpPr txBox="1"/>
          <p:nvPr>
            <p:ph idx="1" type="subTitle"/>
          </p:nvPr>
        </p:nvSpPr>
        <p:spPr>
          <a:xfrm flipH="1">
            <a:off x="773250" y="2243946"/>
            <a:ext cx="25041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2" name="Google Shape;42;p12"/>
          <p:cNvSpPr txBox="1"/>
          <p:nvPr>
            <p:ph hasCustomPrompt="1" idx="2" type="title"/>
          </p:nvPr>
        </p:nvSpPr>
        <p:spPr>
          <a:xfrm>
            <a:off x="1760724" y="1238601"/>
            <a:ext cx="5292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p:nvPr>
            <p:ph idx="3" type="ctrTitle"/>
          </p:nvPr>
        </p:nvSpPr>
        <p:spPr>
          <a:xfrm flipH="1">
            <a:off x="3379651" y="1735789"/>
            <a:ext cx="23847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44" name="Google Shape;44;p12"/>
          <p:cNvSpPr txBox="1"/>
          <p:nvPr>
            <p:ph idx="4" type="subTitle"/>
          </p:nvPr>
        </p:nvSpPr>
        <p:spPr>
          <a:xfrm flipH="1">
            <a:off x="3277350" y="2243949"/>
            <a:ext cx="25893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5" name="Google Shape;45;p12"/>
          <p:cNvSpPr txBox="1"/>
          <p:nvPr>
            <p:ph hasCustomPrompt="1" idx="5" type="title"/>
          </p:nvPr>
        </p:nvSpPr>
        <p:spPr>
          <a:xfrm>
            <a:off x="4098299" y="1238612"/>
            <a:ext cx="9474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p:nvPr>
            <p:ph idx="6" type="ctrTitle"/>
          </p:nvPr>
        </p:nvSpPr>
        <p:spPr>
          <a:xfrm flipH="1">
            <a:off x="5792712" y="1742097"/>
            <a:ext cx="2453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47" name="Google Shape;47;p12"/>
          <p:cNvSpPr txBox="1"/>
          <p:nvPr>
            <p:ph idx="7" type="subTitle"/>
          </p:nvPr>
        </p:nvSpPr>
        <p:spPr>
          <a:xfrm flipH="1">
            <a:off x="5724613" y="2243940"/>
            <a:ext cx="25893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48" name="Google Shape;48;p12"/>
          <p:cNvSpPr txBox="1"/>
          <p:nvPr>
            <p:ph hasCustomPrompt="1" idx="8" type="title"/>
          </p:nvPr>
        </p:nvSpPr>
        <p:spPr>
          <a:xfrm>
            <a:off x="6492612" y="1239070"/>
            <a:ext cx="10533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p:nvPr>
            <p:ph idx="9" type="ctrTitle"/>
          </p:nvPr>
        </p:nvSpPr>
        <p:spPr>
          <a:xfrm flipH="1">
            <a:off x="2042356" y="3407989"/>
            <a:ext cx="2453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50" name="Google Shape;50;p12"/>
          <p:cNvSpPr txBox="1"/>
          <p:nvPr>
            <p:ph idx="13" type="subTitle"/>
          </p:nvPr>
        </p:nvSpPr>
        <p:spPr>
          <a:xfrm flipH="1">
            <a:off x="2042356" y="3918766"/>
            <a:ext cx="24531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1" name="Google Shape;51;p12"/>
          <p:cNvSpPr txBox="1"/>
          <p:nvPr>
            <p:ph hasCustomPrompt="1" idx="14" type="title"/>
          </p:nvPr>
        </p:nvSpPr>
        <p:spPr>
          <a:xfrm>
            <a:off x="2795206" y="2903084"/>
            <a:ext cx="9474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p:nvPr>
            <p:ph idx="15" type="ctrTitle"/>
          </p:nvPr>
        </p:nvSpPr>
        <p:spPr>
          <a:xfrm flipH="1">
            <a:off x="4571146" y="3407989"/>
            <a:ext cx="2453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53" name="Google Shape;53;p12"/>
          <p:cNvSpPr txBox="1"/>
          <p:nvPr>
            <p:ph idx="16" type="subTitle"/>
          </p:nvPr>
        </p:nvSpPr>
        <p:spPr>
          <a:xfrm flipH="1">
            <a:off x="4605346" y="3918766"/>
            <a:ext cx="23847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4" name="Google Shape;54;p12"/>
          <p:cNvSpPr txBox="1"/>
          <p:nvPr>
            <p:ph hasCustomPrompt="1" idx="17" type="title"/>
          </p:nvPr>
        </p:nvSpPr>
        <p:spPr>
          <a:xfrm>
            <a:off x="5323996" y="2903084"/>
            <a:ext cx="9474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p:nvPr>
            <p:ph idx="18"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3"/>
          <p:cNvSpPr txBox="1"/>
          <p:nvPr>
            <p:ph type="ctrTitle"/>
          </p:nvPr>
        </p:nvSpPr>
        <p:spPr>
          <a:xfrm flipH="1">
            <a:off x="6552430" y="2010857"/>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58" name="Google Shape;58;p13"/>
          <p:cNvSpPr txBox="1"/>
          <p:nvPr>
            <p:ph idx="1" type="subTitle"/>
          </p:nvPr>
        </p:nvSpPr>
        <p:spPr>
          <a:xfrm flipH="1">
            <a:off x="6472706" y="2473075"/>
            <a:ext cx="17199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59" name="Google Shape;59;p13"/>
          <p:cNvSpPr txBox="1"/>
          <p:nvPr>
            <p:ph idx="2" type="ctrTitle"/>
          </p:nvPr>
        </p:nvSpPr>
        <p:spPr>
          <a:xfrm flipH="1">
            <a:off x="3791699" y="2463578"/>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0" name="Google Shape;60;p13"/>
          <p:cNvSpPr txBox="1"/>
          <p:nvPr>
            <p:ph idx="3" type="subTitle"/>
          </p:nvPr>
        </p:nvSpPr>
        <p:spPr>
          <a:xfrm flipH="1">
            <a:off x="3791699" y="2938421"/>
            <a:ext cx="15606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1" name="Google Shape;61;p13"/>
          <p:cNvSpPr txBox="1"/>
          <p:nvPr>
            <p:ph idx="4" type="ctrTitle"/>
          </p:nvPr>
        </p:nvSpPr>
        <p:spPr>
          <a:xfrm flipH="1">
            <a:off x="1071599" y="2010857"/>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2" name="Google Shape;62;p13"/>
          <p:cNvSpPr txBox="1"/>
          <p:nvPr>
            <p:ph idx="5" type="subTitle"/>
          </p:nvPr>
        </p:nvSpPr>
        <p:spPr>
          <a:xfrm flipH="1">
            <a:off x="1071600" y="2473075"/>
            <a:ext cx="15606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3" name="Google Shape;63;p13"/>
          <p:cNvSpPr txBox="1"/>
          <p:nvPr>
            <p:ph idx="6"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type="ctrTitle"/>
          </p:nvPr>
        </p:nvSpPr>
        <p:spPr>
          <a:xfrm flipH="1">
            <a:off x="5126168" y="3534082"/>
            <a:ext cx="18693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6" name="Google Shape;66;p14"/>
          <p:cNvSpPr txBox="1"/>
          <p:nvPr>
            <p:ph idx="1" type="subTitle"/>
          </p:nvPr>
        </p:nvSpPr>
        <p:spPr>
          <a:xfrm flipH="1">
            <a:off x="5126168" y="2966850"/>
            <a:ext cx="18693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7" name="Google Shape;67;p14"/>
          <p:cNvSpPr txBox="1"/>
          <p:nvPr>
            <p:ph idx="2" type="ctrTitle"/>
          </p:nvPr>
        </p:nvSpPr>
        <p:spPr>
          <a:xfrm flipH="1">
            <a:off x="5150318" y="2085436"/>
            <a:ext cx="1821000" cy="45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8" name="Google Shape;68;p14"/>
          <p:cNvSpPr txBox="1"/>
          <p:nvPr>
            <p:ph idx="3" type="subTitle"/>
          </p:nvPr>
        </p:nvSpPr>
        <p:spPr>
          <a:xfrm flipH="1">
            <a:off x="5126168" y="1517150"/>
            <a:ext cx="18693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9" name="Google Shape;69;p14"/>
          <p:cNvSpPr txBox="1"/>
          <p:nvPr>
            <p:ph idx="4" type="ctrTitle"/>
          </p:nvPr>
        </p:nvSpPr>
        <p:spPr>
          <a:xfrm flipH="1">
            <a:off x="2241967" y="2088936"/>
            <a:ext cx="1793700" cy="45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0" name="Google Shape;70;p14"/>
          <p:cNvSpPr txBox="1"/>
          <p:nvPr>
            <p:ph idx="5" type="subTitle"/>
          </p:nvPr>
        </p:nvSpPr>
        <p:spPr>
          <a:xfrm flipH="1">
            <a:off x="2204167" y="1517160"/>
            <a:ext cx="18693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1" name="Google Shape;71;p14"/>
          <p:cNvSpPr txBox="1"/>
          <p:nvPr>
            <p:ph idx="6" type="ctrTitle"/>
          </p:nvPr>
        </p:nvSpPr>
        <p:spPr>
          <a:xfrm flipH="1">
            <a:off x="2204167" y="3534082"/>
            <a:ext cx="18693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2" name="Google Shape;72;p14"/>
          <p:cNvSpPr txBox="1"/>
          <p:nvPr>
            <p:ph idx="7" type="subTitle"/>
          </p:nvPr>
        </p:nvSpPr>
        <p:spPr>
          <a:xfrm flipH="1">
            <a:off x="2204167" y="2966850"/>
            <a:ext cx="18693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3" name="Google Shape;73;p14"/>
          <p:cNvSpPr txBox="1"/>
          <p:nvPr>
            <p:ph idx="8"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ms 2">
  <p:cSld name="TITLE_AND_TWO_COLUMNS_1">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5"/>
          <p:cNvSpPr txBox="1"/>
          <p:nvPr>
            <p:ph type="ctrTitle"/>
          </p:nvPr>
        </p:nvSpPr>
        <p:spPr>
          <a:xfrm flipH="1">
            <a:off x="989230" y="2431689"/>
            <a:ext cx="20121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6" name="Google Shape;76;p15"/>
          <p:cNvSpPr txBox="1"/>
          <p:nvPr>
            <p:ph idx="1" type="subTitle"/>
          </p:nvPr>
        </p:nvSpPr>
        <p:spPr>
          <a:xfrm flipH="1">
            <a:off x="715630" y="2828489"/>
            <a:ext cx="22857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7" name="Google Shape;77;p15"/>
          <p:cNvSpPr txBox="1"/>
          <p:nvPr>
            <p:ph idx="2" type="ctrTitle"/>
          </p:nvPr>
        </p:nvSpPr>
        <p:spPr>
          <a:xfrm flipH="1">
            <a:off x="5754257" y="3249841"/>
            <a:ext cx="1560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8" name="Google Shape;78;p15"/>
          <p:cNvSpPr txBox="1"/>
          <p:nvPr>
            <p:ph idx="3" type="subTitle"/>
          </p:nvPr>
        </p:nvSpPr>
        <p:spPr>
          <a:xfrm flipH="1">
            <a:off x="5754257" y="3646373"/>
            <a:ext cx="22857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9" name="Google Shape;79;p15"/>
          <p:cNvSpPr txBox="1"/>
          <p:nvPr>
            <p:ph idx="4" type="ctrTitle"/>
          </p:nvPr>
        </p:nvSpPr>
        <p:spPr>
          <a:xfrm flipH="1">
            <a:off x="6095335" y="1398079"/>
            <a:ext cx="1560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80" name="Google Shape;80;p15"/>
          <p:cNvSpPr txBox="1"/>
          <p:nvPr>
            <p:ph idx="5" type="subTitle"/>
          </p:nvPr>
        </p:nvSpPr>
        <p:spPr>
          <a:xfrm flipH="1">
            <a:off x="6095335" y="1794611"/>
            <a:ext cx="22857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1" name="Google Shape;81;p15"/>
          <p:cNvSpPr txBox="1"/>
          <p:nvPr>
            <p:ph idx="6"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6"/>
          <p:cNvSpPr txBox="1"/>
          <p:nvPr>
            <p:ph type="ctrTitle"/>
          </p:nvPr>
        </p:nvSpPr>
        <p:spPr>
          <a:xfrm flipH="1">
            <a:off x="2543653" y="1245955"/>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84" name="Google Shape;84;p16"/>
          <p:cNvSpPr txBox="1"/>
          <p:nvPr>
            <p:ph idx="1" type="subTitle"/>
          </p:nvPr>
        </p:nvSpPr>
        <p:spPr>
          <a:xfrm flipH="1">
            <a:off x="2266603" y="1627785"/>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5" name="Google Shape;85;p16"/>
          <p:cNvSpPr txBox="1"/>
          <p:nvPr>
            <p:ph idx="2" type="ctrTitle"/>
          </p:nvPr>
        </p:nvSpPr>
        <p:spPr>
          <a:xfrm flipH="1">
            <a:off x="2543653" y="3575283"/>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86" name="Google Shape;86;p16"/>
          <p:cNvSpPr txBox="1"/>
          <p:nvPr>
            <p:ph idx="3" type="subTitle"/>
          </p:nvPr>
        </p:nvSpPr>
        <p:spPr>
          <a:xfrm flipH="1">
            <a:off x="2266608" y="3958300"/>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7" name="Google Shape;87;p16"/>
          <p:cNvSpPr txBox="1"/>
          <p:nvPr>
            <p:ph idx="4" type="ctrTitle"/>
          </p:nvPr>
        </p:nvSpPr>
        <p:spPr>
          <a:xfrm flipH="1">
            <a:off x="2543653" y="2410347"/>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88" name="Google Shape;88;p16"/>
          <p:cNvSpPr txBox="1"/>
          <p:nvPr>
            <p:ph idx="5" type="subTitle"/>
          </p:nvPr>
        </p:nvSpPr>
        <p:spPr>
          <a:xfrm flipH="1">
            <a:off x="2266608" y="2792175"/>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9" name="Google Shape;89;p16"/>
          <p:cNvSpPr txBox="1"/>
          <p:nvPr>
            <p:ph idx="6" type="ctrTitle"/>
          </p:nvPr>
        </p:nvSpPr>
        <p:spPr>
          <a:xfrm flipH="1">
            <a:off x="5039747" y="2410346"/>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90" name="Google Shape;90;p16"/>
          <p:cNvSpPr txBox="1"/>
          <p:nvPr>
            <p:ph idx="7" type="subTitle"/>
          </p:nvPr>
        </p:nvSpPr>
        <p:spPr>
          <a:xfrm flipH="1">
            <a:off x="4762697" y="2793356"/>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1" name="Google Shape;91;p16"/>
          <p:cNvSpPr txBox="1"/>
          <p:nvPr>
            <p:ph idx="8" type="ctrTitle"/>
          </p:nvPr>
        </p:nvSpPr>
        <p:spPr>
          <a:xfrm flipH="1">
            <a:off x="5039747" y="3575283"/>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92" name="Google Shape;92;p16"/>
          <p:cNvSpPr txBox="1"/>
          <p:nvPr>
            <p:ph idx="9" type="subTitle"/>
          </p:nvPr>
        </p:nvSpPr>
        <p:spPr>
          <a:xfrm flipH="1">
            <a:off x="4762697" y="3958293"/>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3" name="Google Shape;93;p16"/>
          <p:cNvSpPr txBox="1"/>
          <p:nvPr>
            <p:ph idx="13" type="ctrTitle"/>
          </p:nvPr>
        </p:nvSpPr>
        <p:spPr>
          <a:xfrm flipH="1">
            <a:off x="5039747" y="1245955"/>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94" name="Google Shape;94;p16"/>
          <p:cNvSpPr txBox="1"/>
          <p:nvPr>
            <p:ph idx="14" type="subTitle"/>
          </p:nvPr>
        </p:nvSpPr>
        <p:spPr>
          <a:xfrm flipH="1">
            <a:off x="4762697" y="1627785"/>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5" name="Google Shape;95;p16"/>
          <p:cNvSpPr txBox="1"/>
          <p:nvPr>
            <p:ph idx="15"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2">
  <p:cSld name="CUSTOM_6">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17"/>
          <p:cNvSpPr txBox="1"/>
          <p:nvPr>
            <p:ph type="ctrTitle"/>
          </p:nvPr>
        </p:nvSpPr>
        <p:spPr>
          <a:xfrm flipH="1">
            <a:off x="612075" y="1881706"/>
            <a:ext cx="4182900" cy="1123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6000">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98" name="Google Shape;98;p17"/>
          <p:cNvSpPr txBox="1"/>
          <p:nvPr>
            <p:ph idx="1" type="subTitle"/>
          </p:nvPr>
        </p:nvSpPr>
        <p:spPr>
          <a:xfrm flipH="1">
            <a:off x="612075" y="2837144"/>
            <a:ext cx="25599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9" name="Google Shape;99;p17"/>
          <p:cNvSpPr txBox="1"/>
          <p:nvPr>
            <p:ph hasCustomPrompt="1" idx="2" type="title"/>
          </p:nvPr>
        </p:nvSpPr>
        <p:spPr>
          <a:xfrm flipH="1">
            <a:off x="4880701" y="2478400"/>
            <a:ext cx="13119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3">
  <p:cSld name="CUSTOM_6_1">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18"/>
          <p:cNvSpPr txBox="1"/>
          <p:nvPr>
            <p:ph type="ctrTitle"/>
          </p:nvPr>
        </p:nvSpPr>
        <p:spPr>
          <a:xfrm>
            <a:off x="619650" y="2247705"/>
            <a:ext cx="2559900" cy="757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60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2" name="Google Shape;102;p18"/>
          <p:cNvSpPr txBox="1"/>
          <p:nvPr>
            <p:ph idx="1" type="subTitle"/>
          </p:nvPr>
        </p:nvSpPr>
        <p:spPr>
          <a:xfrm>
            <a:off x="619650" y="2837337"/>
            <a:ext cx="25599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3" name="Google Shape;103;p18"/>
          <p:cNvSpPr txBox="1"/>
          <p:nvPr>
            <p:ph hasCustomPrompt="1" idx="2" type="title"/>
          </p:nvPr>
        </p:nvSpPr>
        <p:spPr>
          <a:xfrm>
            <a:off x="4145650" y="2884438"/>
            <a:ext cx="22407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7200">
                <a:solidFill>
                  <a:schemeClr val="lt1"/>
                </a:solidFill>
              </a:defRPr>
            </a:lvl1pPr>
            <a:lvl2pPr lvl="1"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5">
  <p:cSld name="CUSTOM_6_1_1">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19"/>
          <p:cNvSpPr txBox="1"/>
          <p:nvPr>
            <p:ph type="ctrTitle"/>
          </p:nvPr>
        </p:nvSpPr>
        <p:spPr>
          <a:xfrm flipH="1">
            <a:off x="2726850" y="2897239"/>
            <a:ext cx="3690300" cy="45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6000">
                <a:solidFill>
                  <a:schemeClr val="accen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6" name="Google Shape;106;p19"/>
          <p:cNvSpPr txBox="1"/>
          <p:nvPr>
            <p:ph idx="1" type="subTitle"/>
          </p:nvPr>
        </p:nvSpPr>
        <p:spPr>
          <a:xfrm flipH="1">
            <a:off x="3292050" y="3488360"/>
            <a:ext cx="25599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07" name="Google Shape;107;p19"/>
          <p:cNvSpPr txBox="1"/>
          <p:nvPr>
            <p:ph hasCustomPrompt="1" idx="2" type="title"/>
          </p:nvPr>
        </p:nvSpPr>
        <p:spPr>
          <a:xfrm flipH="1">
            <a:off x="3451650" y="1351346"/>
            <a:ext cx="22407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4">
  <p:cSld name="CUSTOM_6_1_1_1">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20"/>
          <p:cNvSpPr txBox="1"/>
          <p:nvPr>
            <p:ph type="ctrTitle"/>
          </p:nvPr>
        </p:nvSpPr>
        <p:spPr>
          <a:xfrm flipH="1">
            <a:off x="4847211" y="2553180"/>
            <a:ext cx="3690300" cy="453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60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10" name="Google Shape;110;p20"/>
          <p:cNvSpPr txBox="1"/>
          <p:nvPr>
            <p:ph idx="1" type="subTitle"/>
          </p:nvPr>
        </p:nvSpPr>
        <p:spPr>
          <a:xfrm flipH="1">
            <a:off x="5977611" y="2837721"/>
            <a:ext cx="25599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1" name="Google Shape;111;p20"/>
          <p:cNvSpPr txBox="1"/>
          <p:nvPr>
            <p:ph hasCustomPrompt="1" idx="2" type="title"/>
          </p:nvPr>
        </p:nvSpPr>
        <p:spPr>
          <a:xfrm flipH="1">
            <a:off x="2133750" y="2079350"/>
            <a:ext cx="20001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7200">
                <a:solidFill>
                  <a:schemeClr val="lt1"/>
                </a:solidFill>
              </a:defRPr>
            </a:lvl1pPr>
            <a:lvl2pPr lvl="1"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4007825" y="1945343"/>
            <a:ext cx="4535700" cy="822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6000">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3" name="Google Shape;13;p3"/>
          <p:cNvSpPr txBox="1"/>
          <p:nvPr>
            <p:ph idx="1" type="subTitle"/>
          </p:nvPr>
        </p:nvSpPr>
        <p:spPr>
          <a:xfrm>
            <a:off x="5621050" y="2620363"/>
            <a:ext cx="29223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595072" y="2093275"/>
            <a:ext cx="10530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2"/>
              </a:buClr>
              <a:buSzPts val="5500"/>
              <a:buNone/>
              <a:defRPr sz="7200">
                <a:solidFill>
                  <a:schemeClr val="lt1"/>
                </a:solidFill>
              </a:defRPr>
            </a:lvl1pPr>
            <a:lvl2pPr lvl="1"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3">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21"/>
          <p:cNvSpPr txBox="1"/>
          <p:nvPr>
            <p:ph idx="1" type="body"/>
          </p:nvPr>
        </p:nvSpPr>
        <p:spPr>
          <a:xfrm>
            <a:off x="2069575" y="1357150"/>
            <a:ext cx="51402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2"/>
              </a:buClr>
              <a:buSzPts val="1600"/>
              <a:buFont typeface="Nunito Light"/>
              <a:buChar char="●"/>
              <a:defRPr sz="1400"/>
            </a:lvl1pPr>
            <a:lvl2pPr indent="-330200" lvl="1" marL="914400" rtl="0">
              <a:spcBef>
                <a:spcPts val="1600"/>
              </a:spcBef>
              <a:spcAft>
                <a:spcPts val="0"/>
              </a:spcAft>
              <a:buSzPts val="1600"/>
              <a:buFont typeface="Nunito Light"/>
              <a:buChar char="○"/>
              <a:defRPr/>
            </a:lvl2pPr>
            <a:lvl3pPr indent="-323850" lvl="2" marL="1371600" rtl="0">
              <a:spcBef>
                <a:spcPts val="1600"/>
              </a:spcBef>
              <a:spcAft>
                <a:spcPts val="0"/>
              </a:spcAft>
              <a:buSzPts val="1500"/>
              <a:buFont typeface="Nunito Light"/>
              <a:buChar char="■"/>
              <a:defRPr/>
            </a:lvl3pPr>
            <a:lvl4pPr indent="-323850" lvl="3" marL="1828800" rtl="0">
              <a:spcBef>
                <a:spcPts val="1600"/>
              </a:spcBef>
              <a:spcAft>
                <a:spcPts val="0"/>
              </a:spcAft>
              <a:buSzPts val="1500"/>
              <a:buFont typeface="Nunito Light"/>
              <a:buChar char="●"/>
              <a:defRPr/>
            </a:lvl4pPr>
            <a:lvl5pPr indent="-304800" lvl="4" marL="2286000" rtl="0">
              <a:spcBef>
                <a:spcPts val="1600"/>
              </a:spcBef>
              <a:spcAft>
                <a:spcPts val="0"/>
              </a:spcAft>
              <a:buSzPts val="1200"/>
              <a:buFont typeface="Nunito Light"/>
              <a:buChar char="○"/>
              <a:defRPr/>
            </a:lvl5pPr>
            <a:lvl6pPr indent="-304800" lvl="5" marL="2743200" rtl="0">
              <a:spcBef>
                <a:spcPts val="1600"/>
              </a:spcBef>
              <a:spcAft>
                <a:spcPts val="0"/>
              </a:spcAft>
              <a:buSzPts val="1200"/>
              <a:buFont typeface="Nunito Light"/>
              <a:buChar char="■"/>
              <a:defRPr/>
            </a:lvl6pPr>
            <a:lvl7pPr indent="-311150" lvl="6" marL="3200400" rtl="0">
              <a:spcBef>
                <a:spcPts val="1600"/>
              </a:spcBef>
              <a:spcAft>
                <a:spcPts val="0"/>
              </a:spcAft>
              <a:buSzPts val="1300"/>
              <a:buFont typeface="Nunito Light"/>
              <a:buChar char="●"/>
              <a:defRPr/>
            </a:lvl7pPr>
            <a:lvl8pPr indent="-311150" lvl="7" marL="3657600" rtl="0">
              <a:spcBef>
                <a:spcPts val="1600"/>
              </a:spcBef>
              <a:spcAft>
                <a:spcPts val="0"/>
              </a:spcAft>
              <a:buSzPts val="1300"/>
              <a:buFont typeface="Nunito Light"/>
              <a:buChar char="○"/>
              <a:defRPr/>
            </a:lvl8pPr>
            <a:lvl9pPr indent="-304800" lvl="8" marL="4114800" rtl="0">
              <a:spcBef>
                <a:spcPts val="1600"/>
              </a:spcBef>
              <a:spcAft>
                <a:spcPts val="1600"/>
              </a:spcAft>
              <a:buSzPts val="1200"/>
              <a:buFont typeface="Nunito Light"/>
              <a:buChar char="■"/>
              <a:defRPr/>
            </a:lvl9pPr>
          </a:lstStyle>
          <a:p/>
        </p:txBody>
      </p:sp>
      <p:sp>
        <p:nvSpPr>
          <p:cNvPr id="114" name="Google Shape;114;p21"/>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TITLE_AND_DESCRIPTION_1">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625025" y="35533"/>
            <a:ext cx="4045200" cy="14823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7200">
                <a:solidFill>
                  <a:schemeClr val="accen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7" name="Google Shape;117;p22"/>
          <p:cNvSpPr txBox="1"/>
          <p:nvPr>
            <p:ph idx="1" type="subTitle"/>
          </p:nvPr>
        </p:nvSpPr>
        <p:spPr>
          <a:xfrm>
            <a:off x="625025" y="1331190"/>
            <a:ext cx="3375300" cy="143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 name="Google Shape;118;p22"/>
          <p:cNvSpPr txBox="1"/>
          <p:nvPr/>
        </p:nvSpPr>
        <p:spPr>
          <a:xfrm>
            <a:off x="621618" y="3589129"/>
            <a:ext cx="2418000" cy="93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000">
                <a:solidFill>
                  <a:schemeClr val="dk1"/>
                </a:solidFill>
                <a:latin typeface="Hind Vadodara Light"/>
                <a:ea typeface="Hind Vadodara Light"/>
                <a:cs typeface="Hind Vadodara Light"/>
                <a:sym typeface="Hind Vadodara Light"/>
              </a:rPr>
              <a:t>CREDITS: This presentation template was created by </a:t>
            </a:r>
            <a:r>
              <a:rPr lang="en" sz="1000">
                <a:solidFill>
                  <a:schemeClr val="dk1"/>
                </a:solidFill>
                <a:uFill>
                  <a:noFill/>
                </a:uFill>
                <a:latin typeface="Hind Vadodara Medium"/>
                <a:ea typeface="Hind Vadodara Medium"/>
                <a:cs typeface="Hind Vadodara Medium"/>
                <a:sym typeface="Hind Vadodara Medium"/>
                <a:hlinkClick r:id="rId3">
                  <a:extLst>
                    <a:ext uri="{A12FA001-AC4F-418D-AE19-62706E023703}">
                      <ahyp:hlinkClr val="tx"/>
                    </a:ext>
                  </a:extLst>
                </a:hlinkClick>
              </a:rPr>
              <a:t>Slidesgo</a:t>
            </a:r>
            <a:r>
              <a:rPr lang="en" sz="1000">
                <a:solidFill>
                  <a:schemeClr val="dk1"/>
                </a:solidFill>
                <a:latin typeface="Hind Vadodara Light"/>
                <a:ea typeface="Hind Vadodara Light"/>
                <a:cs typeface="Hind Vadodara Light"/>
                <a:sym typeface="Hind Vadodara Light"/>
              </a:rPr>
              <a:t>, including icons by </a:t>
            </a:r>
            <a:r>
              <a:rPr lang="en" sz="1000">
                <a:solidFill>
                  <a:schemeClr val="dk1"/>
                </a:solidFill>
                <a:uFill>
                  <a:noFill/>
                </a:uFill>
                <a:latin typeface="Hind Vadodara Medium"/>
                <a:ea typeface="Hind Vadodara Medium"/>
                <a:cs typeface="Hind Vadodara Medium"/>
                <a:sym typeface="Hind Vadodara Medium"/>
                <a:hlinkClick r:id="rId4">
                  <a:extLst>
                    <a:ext uri="{A12FA001-AC4F-418D-AE19-62706E023703}">
                      <ahyp:hlinkClr val="tx"/>
                    </a:ext>
                  </a:extLst>
                </a:hlinkClick>
              </a:rPr>
              <a:t>Flaticon</a:t>
            </a:r>
            <a:r>
              <a:rPr lang="en" sz="1000">
                <a:solidFill>
                  <a:schemeClr val="dk1"/>
                </a:solidFill>
                <a:latin typeface="Hind Vadodara Light"/>
                <a:ea typeface="Hind Vadodara Light"/>
                <a:cs typeface="Hind Vadodara Light"/>
                <a:sym typeface="Hind Vadodara Light"/>
              </a:rPr>
              <a:t>, and infographics &amp; images by </a:t>
            </a:r>
            <a:r>
              <a:rPr lang="en" sz="1000">
                <a:solidFill>
                  <a:schemeClr val="dk1"/>
                </a:solidFill>
                <a:uFill>
                  <a:noFill/>
                </a:uFill>
                <a:latin typeface="Hind Vadodara Medium"/>
                <a:ea typeface="Hind Vadodara Medium"/>
                <a:cs typeface="Hind Vadodara Medium"/>
                <a:sym typeface="Hind Vadodara Medium"/>
                <a:hlinkClick r:id="rId5">
                  <a:extLst>
                    <a:ext uri="{A12FA001-AC4F-418D-AE19-62706E023703}">
                      <ahyp:hlinkClr val="tx"/>
                    </a:ext>
                  </a:extLst>
                </a:hlinkClick>
              </a:rPr>
              <a:t>Freepik</a:t>
            </a:r>
            <a:endParaRPr>
              <a:solidFill>
                <a:schemeClr val="dk1"/>
              </a:solidFill>
              <a:latin typeface="Hind Vadodara Medium"/>
              <a:ea typeface="Hind Vadodara Medium"/>
              <a:cs typeface="Hind Vadodara Medium"/>
              <a:sym typeface="Hind Vadodara Medium"/>
            </a:endParaRPr>
          </a:p>
          <a:p>
            <a:pPr indent="0" lvl="0" marL="0" rtl="0" algn="l">
              <a:spcBef>
                <a:spcPts val="0"/>
              </a:spcBef>
              <a:spcAft>
                <a:spcPts val="0"/>
              </a:spcAft>
              <a:buNone/>
            </a:pPr>
            <a:r>
              <a:t/>
            </a:r>
            <a:endParaRPr>
              <a:solidFill>
                <a:schemeClr val="dk1"/>
              </a:solidFill>
              <a:latin typeface="Hind Vadodara Light"/>
              <a:ea typeface="Hind Vadodara Light"/>
              <a:cs typeface="Hind Vadodara Light"/>
              <a:sym typeface="Hind Vadodara Light"/>
            </a:endParaRPr>
          </a:p>
          <a:p>
            <a:pPr indent="0" lvl="0" marL="0" rtl="0" algn="l">
              <a:lnSpc>
                <a:spcPct val="115000"/>
              </a:lnSpc>
              <a:spcBef>
                <a:spcPts val="300"/>
              </a:spcBef>
              <a:spcAft>
                <a:spcPts val="0"/>
              </a:spcAft>
              <a:buNone/>
            </a:pPr>
            <a:r>
              <a:t/>
            </a:r>
            <a:endParaRPr sz="1000">
              <a:solidFill>
                <a:schemeClr val="dk1"/>
              </a:solidFill>
              <a:latin typeface="Hind Vadodara Light"/>
              <a:ea typeface="Hind Vadodara Light"/>
              <a:cs typeface="Hind Vadodara Light"/>
              <a:sym typeface="Hind Vadodara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bg>
      <p:bgPr>
        <a:blipFill>
          <a:blip r:embed="rId2">
            <a:alphaModFix/>
          </a:blip>
          <a:stretch>
            <a:fillRect/>
          </a:stretch>
        </a:blipFill>
      </p:bgPr>
    </p:bg>
    <p:spTree>
      <p:nvGrpSpPr>
        <p:cNvPr id="119" name="Shape 11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0" name="Shape 1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idx="1" type="body"/>
          </p:nvPr>
        </p:nvSpPr>
        <p:spPr>
          <a:xfrm>
            <a:off x="712480" y="1297750"/>
            <a:ext cx="3128100" cy="2908800"/>
          </a:xfrm>
          <a:prstGeom prst="rect">
            <a:avLst/>
          </a:prstGeom>
        </p:spPr>
        <p:txBody>
          <a:bodyPr anchorCtr="0" anchor="b" bIns="91425" lIns="91425" spcFirstLastPara="1" rIns="91425" wrap="square" tIns="91425">
            <a:noAutofit/>
          </a:bodyPr>
          <a:lstStyle>
            <a:lvl1pPr indent="-330200" lvl="0" marL="457200">
              <a:lnSpc>
                <a:spcPct val="100000"/>
              </a:lnSpc>
              <a:spcBef>
                <a:spcPts val="0"/>
              </a:spcBef>
              <a:spcAft>
                <a:spcPts val="0"/>
              </a:spcAft>
              <a:buSzPts val="1600"/>
              <a:buFont typeface="Nunito Light"/>
              <a:buChar char="●"/>
              <a:defRPr/>
            </a:lvl1pPr>
            <a:lvl2pPr indent="-330200" lvl="1" marL="914400">
              <a:spcBef>
                <a:spcPts val="1600"/>
              </a:spcBef>
              <a:spcAft>
                <a:spcPts val="0"/>
              </a:spcAft>
              <a:buSzPts val="1600"/>
              <a:buFont typeface="Nunito Light"/>
              <a:buChar char="○"/>
              <a:defRPr/>
            </a:lvl2pPr>
            <a:lvl3pPr indent="-323850" lvl="2" marL="1371600">
              <a:spcBef>
                <a:spcPts val="1600"/>
              </a:spcBef>
              <a:spcAft>
                <a:spcPts val="0"/>
              </a:spcAft>
              <a:buSzPts val="1500"/>
              <a:buFont typeface="Nunito Light"/>
              <a:buChar char="■"/>
              <a:defRPr/>
            </a:lvl3pPr>
            <a:lvl4pPr indent="-323850" lvl="3" marL="1828800">
              <a:spcBef>
                <a:spcPts val="1600"/>
              </a:spcBef>
              <a:spcAft>
                <a:spcPts val="0"/>
              </a:spcAft>
              <a:buSzPts val="1500"/>
              <a:buFont typeface="Nunito Light"/>
              <a:buChar char="●"/>
              <a:defRPr/>
            </a:lvl4pPr>
            <a:lvl5pPr indent="-304800" lvl="4" marL="2286000">
              <a:spcBef>
                <a:spcPts val="1600"/>
              </a:spcBef>
              <a:spcAft>
                <a:spcPts val="0"/>
              </a:spcAft>
              <a:buSzPts val="1200"/>
              <a:buFont typeface="Nunito Light"/>
              <a:buChar char="○"/>
              <a:defRPr/>
            </a:lvl5pPr>
            <a:lvl6pPr indent="-304800" lvl="5" marL="2743200">
              <a:spcBef>
                <a:spcPts val="1600"/>
              </a:spcBef>
              <a:spcAft>
                <a:spcPts val="0"/>
              </a:spcAft>
              <a:buSzPts val="1200"/>
              <a:buFont typeface="Nunito Light"/>
              <a:buChar char="■"/>
              <a:defRPr/>
            </a:lvl6pPr>
            <a:lvl7pPr indent="-311150" lvl="6" marL="3200400">
              <a:spcBef>
                <a:spcPts val="1600"/>
              </a:spcBef>
              <a:spcAft>
                <a:spcPts val="0"/>
              </a:spcAft>
              <a:buSzPts val="1300"/>
              <a:buFont typeface="Nunito Light"/>
              <a:buChar char="●"/>
              <a:defRPr/>
            </a:lvl7pPr>
            <a:lvl8pPr indent="-311150" lvl="7" marL="3657600">
              <a:spcBef>
                <a:spcPts val="1600"/>
              </a:spcBef>
              <a:spcAft>
                <a:spcPts val="0"/>
              </a:spcAft>
              <a:buSzPts val="1300"/>
              <a:buFont typeface="Nunito Light"/>
              <a:buChar char="○"/>
              <a:defRPr/>
            </a:lvl8pPr>
            <a:lvl9pPr indent="-304800" lvl="8" marL="4114800">
              <a:spcBef>
                <a:spcPts val="1600"/>
              </a:spcBef>
              <a:spcAft>
                <a:spcPts val="1600"/>
              </a:spcAft>
              <a:buSzPts val="1200"/>
              <a:buFont typeface="Nunito Light"/>
              <a:buChar char="■"/>
              <a:defRPr/>
            </a:lvl9pPr>
          </a:lstStyle>
          <a:p/>
        </p:txBody>
      </p:sp>
      <p:sp>
        <p:nvSpPr>
          <p:cNvPr id="17" name="Google Shape;17;p4"/>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flipH="1">
            <a:off x="5408076" y="1087185"/>
            <a:ext cx="22500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0" name="Google Shape;20;p5"/>
          <p:cNvSpPr txBox="1"/>
          <p:nvPr>
            <p:ph idx="1" type="subTitle"/>
          </p:nvPr>
        </p:nvSpPr>
        <p:spPr>
          <a:xfrm flipH="1">
            <a:off x="1483662" y="4161895"/>
            <a:ext cx="2250000" cy="61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0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1" name="Google Shape;21;p5"/>
          <p:cNvSpPr txBox="1"/>
          <p:nvPr>
            <p:ph idx="2" type="ctrTitle"/>
          </p:nvPr>
        </p:nvSpPr>
        <p:spPr>
          <a:xfrm flipH="1">
            <a:off x="1505901" y="3702014"/>
            <a:ext cx="2205600" cy="62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2" name="Google Shape;22;p5"/>
          <p:cNvSpPr txBox="1"/>
          <p:nvPr>
            <p:ph idx="3" type="subTitle"/>
          </p:nvPr>
        </p:nvSpPr>
        <p:spPr>
          <a:xfrm flipH="1">
            <a:off x="5408076" y="1497548"/>
            <a:ext cx="2250000" cy="61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0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3" name="Google Shape;23;p5"/>
          <p:cNvSpPr txBox="1"/>
          <p:nvPr>
            <p:ph idx="4"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6"/>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txBox="1"/>
          <p:nvPr>
            <p:ph idx="1" type="subTitle"/>
          </p:nvPr>
        </p:nvSpPr>
        <p:spPr>
          <a:xfrm flipH="1">
            <a:off x="546575" y="2518225"/>
            <a:ext cx="8050800" cy="188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rgbClr val="434343"/>
              </a:buClr>
              <a:buSzPts val="1200"/>
              <a:buFont typeface="Raleway"/>
              <a:buAutoNum type="arabicPeriod"/>
              <a:defRPr sz="1200"/>
            </a:lvl1pPr>
            <a:lvl2pPr lvl="1" rtl="0" algn="ctr">
              <a:lnSpc>
                <a:spcPct val="100000"/>
              </a:lnSpc>
              <a:spcBef>
                <a:spcPts val="0"/>
              </a:spcBef>
              <a:spcAft>
                <a:spcPts val="0"/>
              </a:spcAft>
              <a:buClr>
                <a:srgbClr val="434343"/>
              </a:buClr>
              <a:buSzPts val="1200"/>
              <a:buFont typeface="Roboto Condensed Light"/>
              <a:buAutoNum type="alphaLcPeriod"/>
              <a:defRPr sz="1200"/>
            </a:lvl2pPr>
            <a:lvl3pPr lvl="2" rtl="0" algn="ctr">
              <a:lnSpc>
                <a:spcPct val="100000"/>
              </a:lnSpc>
              <a:spcBef>
                <a:spcPts val="0"/>
              </a:spcBef>
              <a:spcAft>
                <a:spcPts val="0"/>
              </a:spcAft>
              <a:buClr>
                <a:srgbClr val="434343"/>
              </a:buClr>
              <a:buSzPts val="1200"/>
              <a:buFont typeface="Roboto Condensed Light"/>
              <a:buAutoNum type="romanLcPeriod"/>
              <a:defRPr sz="1200"/>
            </a:lvl3pPr>
            <a:lvl4pPr lvl="3" rtl="0" algn="ctr">
              <a:lnSpc>
                <a:spcPct val="100000"/>
              </a:lnSpc>
              <a:spcBef>
                <a:spcPts val="0"/>
              </a:spcBef>
              <a:spcAft>
                <a:spcPts val="0"/>
              </a:spcAft>
              <a:buClr>
                <a:srgbClr val="434343"/>
              </a:buClr>
              <a:buSzPts val="1200"/>
              <a:buFont typeface="Roboto Condensed Light"/>
              <a:buAutoNum type="arabicPeriod"/>
              <a:defRPr sz="1200"/>
            </a:lvl4pPr>
            <a:lvl5pPr lvl="4" rtl="0" algn="ctr">
              <a:lnSpc>
                <a:spcPct val="100000"/>
              </a:lnSpc>
              <a:spcBef>
                <a:spcPts val="0"/>
              </a:spcBef>
              <a:spcAft>
                <a:spcPts val="0"/>
              </a:spcAft>
              <a:buClr>
                <a:srgbClr val="434343"/>
              </a:buClr>
              <a:buSzPts val="1200"/>
              <a:buFont typeface="Roboto Condensed Light"/>
              <a:buAutoNum type="alphaLcPeriod"/>
              <a:defRPr sz="1200"/>
            </a:lvl5pPr>
            <a:lvl6pPr lvl="5" rtl="0" algn="ctr">
              <a:lnSpc>
                <a:spcPct val="100000"/>
              </a:lnSpc>
              <a:spcBef>
                <a:spcPts val="0"/>
              </a:spcBef>
              <a:spcAft>
                <a:spcPts val="0"/>
              </a:spcAft>
              <a:buClr>
                <a:srgbClr val="434343"/>
              </a:buClr>
              <a:buSzPts val="1200"/>
              <a:buFont typeface="Roboto Condensed Light"/>
              <a:buAutoNum type="romanLcPeriod"/>
              <a:defRPr sz="1200"/>
            </a:lvl6pPr>
            <a:lvl7pPr lvl="6" rtl="0" algn="ctr">
              <a:lnSpc>
                <a:spcPct val="100000"/>
              </a:lnSpc>
              <a:spcBef>
                <a:spcPts val="0"/>
              </a:spcBef>
              <a:spcAft>
                <a:spcPts val="0"/>
              </a:spcAft>
              <a:buClr>
                <a:srgbClr val="434343"/>
              </a:buClr>
              <a:buSzPts val="1200"/>
              <a:buFont typeface="Roboto Condensed Light"/>
              <a:buAutoNum type="arabicPeriod"/>
              <a:defRPr sz="1200"/>
            </a:lvl7pPr>
            <a:lvl8pPr lvl="7" rtl="0" algn="ctr">
              <a:lnSpc>
                <a:spcPct val="100000"/>
              </a:lnSpc>
              <a:spcBef>
                <a:spcPts val="0"/>
              </a:spcBef>
              <a:spcAft>
                <a:spcPts val="0"/>
              </a:spcAft>
              <a:buClr>
                <a:srgbClr val="434343"/>
              </a:buClr>
              <a:buSzPts val="1200"/>
              <a:buFont typeface="Roboto Condensed Light"/>
              <a:buAutoNum type="alphaLcPeriod"/>
              <a:defRPr sz="1200"/>
            </a:lvl8pPr>
            <a:lvl9pPr lvl="8" rtl="0" algn="ctr">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8" name="Google Shape;28;p7"/>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type="title"/>
          </p:nvPr>
        </p:nvSpPr>
        <p:spPr>
          <a:xfrm>
            <a:off x="2208600" y="1016100"/>
            <a:ext cx="4726800" cy="3111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5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type="title"/>
          </p:nvPr>
        </p:nvSpPr>
        <p:spPr>
          <a:xfrm>
            <a:off x="625025" y="35533"/>
            <a:ext cx="4045200" cy="1482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3" name="Google Shape;33;p9"/>
          <p:cNvSpPr txBox="1"/>
          <p:nvPr>
            <p:ph idx="1" type="subTitle"/>
          </p:nvPr>
        </p:nvSpPr>
        <p:spPr>
          <a:xfrm>
            <a:off x="625025" y="1331190"/>
            <a:ext cx="3375300" cy="1431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10"/>
          <p:cNvSpPr txBox="1"/>
          <p:nvPr>
            <p:ph type="ctrTitle"/>
          </p:nvPr>
        </p:nvSpPr>
        <p:spPr>
          <a:xfrm flipH="1">
            <a:off x="616848" y="1589117"/>
            <a:ext cx="3301800" cy="1325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000">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36" name="Google Shape;36;p10"/>
          <p:cNvSpPr txBox="1"/>
          <p:nvPr>
            <p:ph idx="1" type="subTitle"/>
          </p:nvPr>
        </p:nvSpPr>
        <p:spPr>
          <a:xfrm flipH="1">
            <a:off x="616948" y="2831770"/>
            <a:ext cx="23313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indent="-317500" lvl="1" marL="9144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indent="-304800" lvl="2" marL="13716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indent="-304800" lvl="3" marL="1828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indent="-304800" lvl="4" marL="22860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indent="-304800" lvl="5" marL="27432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indent="-304800" lvl="6" marL="32004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indent="-304800" lvl="7" marL="36576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indent="-304800" lvl="8" marL="411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30.jpg"/><Relationship Id="rId5" Type="http://schemas.openxmlformats.org/officeDocument/2006/relationships/image" Target="../media/image24.jpg"/><Relationship Id="rId6" Type="http://schemas.openxmlformats.org/officeDocument/2006/relationships/image" Target="../media/image35.jpg"/><Relationship Id="rId7" Type="http://schemas.openxmlformats.org/officeDocument/2006/relationships/image" Target="../media/image26.jpg"/><Relationship Id="rId8"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hyperlink" Target="http://drive.google.com/file/d/1uCs_H8MryRAhIB-vHiepT006KtQUqYLS/view"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hyperlink" Target="http://drive.google.com/file/d/1NR5Yx-QrFucXKkS9lL5oKigKql5nXYHO/view" TargetMode="Externa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hyperlink" Target="http://drive.google.com/file/d/1Q_dM4bdxRPgOFHC8RT8aOst8i7Ii69Ev/view"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0" Type="http://schemas.openxmlformats.org/officeDocument/2006/relationships/hyperlink" Target="https://www.nmmesa.org/wp-content/uploads/2019/10/Aerodynamics-of-Wind-Turbine-Blades.pdf" TargetMode="External"/><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www.sciencebuddies.org/science-fair-projects/project-ideas/Aero_p040/aerodynamics-hydrodynamics/wind-turbine-design" TargetMode="External"/><Relationship Id="rId4" Type="http://schemas.openxmlformats.org/officeDocument/2006/relationships/hyperlink" Target="https://science.howstuffworks.com/environmental/green-science/wind-power.htm#pt3" TargetMode="External"/><Relationship Id="rId9" Type="http://schemas.openxmlformats.org/officeDocument/2006/relationships/hyperlink" Target="https://www.energy.gov/eere/wind/advantages-and-challenges-wind-energy#:~:text=Wind%20turbines%20harness%20energy%20from,fuel%20or%20polluting%20the%20air" TargetMode="External"/><Relationship Id="rId5" Type="http://schemas.openxmlformats.org/officeDocument/2006/relationships/hyperlink" Target="https://www.msichicago.org/support/donate/annual-fund/curiosity-society/curiosity-brief/can-renewable-energy-power-the-world/" TargetMode="External"/><Relationship Id="rId6" Type="http://schemas.openxmlformats.org/officeDocument/2006/relationships/hyperlink" Target="https://www.iberdrola.com/sustainability/wind-turbines-blades" TargetMode="External"/><Relationship Id="rId7" Type="http://schemas.openxmlformats.org/officeDocument/2006/relationships/hyperlink" Target="https://www.energy.gov/eere/wind/how-do-wind-turbines-work" TargetMode="External"/><Relationship Id="rId8" Type="http://schemas.openxmlformats.org/officeDocument/2006/relationships/hyperlink" Target="https://www.opusenergy.com/blog/13-little-known-facts-about-wind-energ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1.jpg"/><Relationship Id="rId4" Type="http://schemas.openxmlformats.org/officeDocument/2006/relationships/image" Target="../media/image29.jpg"/><Relationship Id="rId5" Type="http://schemas.openxmlformats.org/officeDocument/2006/relationships/image" Target="../media/image32.jpg"/><Relationship Id="rId6" Type="http://schemas.openxmlformats.org/officeDocument/2006/relationships/image" Target="../media/image25.jpg"/><Relationship Id="rId7" Type="http://schemas.openxmlformats.org/officeDocument/2006/relationships/image" Target="../media/image17.jpg"/><Relationship Id="rId8"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idx="1" type="subTitle"/>
          </p:nvPr>
        </p:nvSpPr>
        <p:spPr>
          <a:xfrm>
            <a:off x="3335100" y="3360501"/>
            <a:ext cx="2473800" cy="47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Hind Vadodara"/>
                <a:ea typeface="Hind Vadodara"/>
                <a:cs typeface="Hind Vadodara"/>
                <a:sym typeface="Hind Vadodara"/>
              </a:rPr>
              <a:t>By: Rajveer and Khushi  6A</a:t>
            </a:r>
            <a:endParaRPr b="1">
              <a:solidFill>
                <a:srgbClr val="000000"/>
              </a:solidFill>
              <a:latin typeface="Hind Vadodara"/>
              <a:ea typeface="Hind Vadodara"/>
              <a:cs typeface="Hind Vadodara"/>
              <a:sym typeface="Hind Vadodara"/>
            </a:endParaRPr>
          </a:p>
        </p:txBody>
      </p:sp>
      <p:sp>
        <p:nvSpPr>
          <p:cNvPr id="126" name="Google Shape;126;p25"/>
          <p:cNvSpPr txBox="1"/>
          <p:nvPr/>
        </p:nvSpPr>
        <p:spPr>
          <a:xfrm>
            <a:off x="1117800" y="1207400"/>
            <a:ext cx="6908400" cy="2076900"/>
          </a:xfrm>
          <a:prstGeom prst="rect">
            <a:avLst/>
          </a:prstGeom>
          <a:solidFill>
            <a:schemeClr val="lt2"/>
          </a:solidFill>
          <a:ln cap="flat" cmpd="sng" w="762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4300">
                <a:latin typeface="Hind Vadodara"/>
                <a:ea typeface="Hind Vadodara"/>
                <a:cs typeface="Hind Vadodara"/>
                <a:sym typeface="Hind Vadodara"/>
              </a:rPr>
              <a:t>Does The</a:t>
            </a:r>
            <a:r>
              <a:rPr b="1" lang="en" sz="4300">
                <a:latin typeface="Hind Vadodara"/>
                <a:ea typeface="Hind Vadodara"/>
                <a:cs typeface="Hind Vadodara"/>
                <a:sym typeface="Hind Vadodara"/>
              </a:rPr>
              <a:t> Shape Of The Blades </a:t>
            </a:r>
            <a:r>
              <a:rPr b="1" lang="en" sz="4300">
                <a:latin typeface="Hind Vadodara"/>
                <a:ea typeface="Hind Vadodara"/>
                <a:cs typeface="Hind Vadodara"/>
                <a:sym typeface="Hind Vadodara"/>
              </a:rPr>
              <a:t>Affect The Wind </a:t>
            </a:r>
            <a:r>
              <a:rPr b="1" lang="en" sz="4300">
                <a:latin typeface="Hind Vadodara"/>
                <a:ea typeface="Hind Vadodara"/>
                <a:cs typeface="Hind Vadodara"/>
                <a:sym typeface="Hind Vadodara"/>
              </a:rPr>
              <a:t>Turbines P</a:t>
            </a:r>
            <a:r>
              <a:rPr b="1" lang="en" sz="4300">
                <a:latin typeface="Hind Vadodara"/>
                <a:ea typeface="Hind Vadodara"/>
                <a:cs typeface="Hind Vadodara"/>
                <a:sym typeface="Hind Vadodara"/>
              </a:rPr>
              <a:t>erformance? </a:t>
            </a:r>
            <a:endParaRPr b="1" sz="4300">
              <a:latin typeface="Hind Vadodara"/>
              <a:ea typeface="Hind Vadodara"/>
              <a:cs typeface="Hind Vadodara"/>
              <a:sym typeface="Hind Vado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2421000" y="1312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Procedure </a:t>
            </a:r>
            <a:endParaRPr b="1">
              <a:solidFill>
                <a:srgbClr val="000000"/>
              </a:solidFill>
              <a:latin typeface="Teko"/>
              <a:ea typeface="Teko"/>
              <a:cs typeface="Teko"/>
              <a:sym typeface="Teko"/>
            </a:endParaRPr>
          </a:p>
        </p:txBody>
      </p:sp>
      <p:sp>
        <p:nvSpPr>
          <p:cNvPr id="219" name="Google Shape;219;p34"/>
          <p:cNvSpPr/>
          <p:nvPr/>
        </p:nvSpPr>
        <p:spPr>
          <a:xfrm>
            <a:off x="168850" y="761200"/>
            <a:ext cx="4555500" cy="43062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Hind Vadodara"/>
                <a:ea typeface="Hind Vadodara"/>
                <a:cs typeface="Hind Vadodara"/>
                <a:sym typeface="Hind Vadodara"/>
              </a:rPr>
              <a:t>6.  We glued each paper on the ends of a straw just enough for a blade to be secured. Glue a blade on either side of the straw as show in the picture 6. </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7. Repeat step six with the other blades.   </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8. Grab some paper clips and straighten them out. Twist the paperclip in the middle to form a “T” shape.</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9. Put the “T” shape paperclip in between the blades. Creating something that looks like a handle. Add a straw to the bottom of the paperclip.   </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10. Take another paperclip and hang it from a string. Then attach the string to the end of the straw and put one flat washer for weight.</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11. Put it all together and you have got yourself a wind turbine.</a:t>
            </a:r>
            <a:endParaRPr b="1" sz="1500">
              <a:latin typeface="Hind Vadodara"/>
              <a:ea typeface="Hind Vadodara"/>
              <a:cs typeface="Hind Vadodara"/>
              <a:sym typeface="Hind Vadodara"/>
            </a:endParaRPr>
          </a:p>
        </p:txBody>
      </p:sp>
      <p:pic>
        <p:nvPicPr>
          <p:cNvPr id="220" name="Google Shape;220;p34"/>
          <p:cNvPicPr preferRelativeResize="0"/>
          <p:nvPr/>
        </p:nvPicPr>
        <p:blipFill rotWithShape="1">
          <a:blip r:embed="rId3">
            <a:alphaModFix/>
          </a:blip>
          <a:srcRect b="11785" l="35445" r="25933" t="11785"/>
          <a:stretch/>
        </p:blipFill>
        <p:spPr>
          <a:xfrm rot="-5400000">
            <a:off x="5526902" y="1770922"/>
            <a:ext cx="456000" cy="1249200"/>
          </a:xfrm>
          <a:prstGeom prst="roundRect">
            <a:avLst>
              <a:gd fmla="val 16667" name="adj"/>
            </a:avLst>
          </a:prstGeom>
          <a:noFill/>
          <a:ln cap="flat" cmpd="sng" w="38100">
            <a:solidFill>
              <a:schemeClr val="accent1"/>
            </a:solidFill>
            <a:prstDash val="solid"/>
            <a:round/>
            <a:headEnd len="sm" w="sm" type="none"/>
            <a:tailEnd len="sm" w="sm" type="none"/>
          </a:ln>
        </p:spPr>
      </p:pic>
      <p:pic>
        <p:nvPicPr>
          <p:cNvPr id="221" name="Google Shape;221;p34"/>
          <p:cNvPicPr preferRelativeResize="0"/>
          <p:nvPr/>
        </p:nvPicPr>
        <p:blipFill rotWithShape="1">
          <a:blip r:embed="rId4">
            <a:alphaModFix/>
          </a:blip>
          <a:srcRect b="23877" l="-16492" r="-12656" t="33200"/>
          <a:stretch/>
        </p:blipFill>
        <p:spPr>
          <a:xfrm>
            <a:off x="5130552" y="2715422"/>
            <a:ext cx="1249200" cy="6783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22" name="Google Shape;222;p34"/>
          <p:cNvSpPr/>
          <p:nvPr/>
        </p:nvSpPr>
        <p:spPr>
          <a:xfrm>
            <a:off x="5651053" y="2551820"/>
            <a:ext cx="208200" cy="201000"/>
          </a:xfrm>
          <a:prstGeom prst="down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Vadodara Light"/>
              <a:ea typeface="Hind Vadodara Light"/>
              <a:cs typeface="Hind Vadodara Light"/>
              <a:sym typeface="Hind Vadodara Light"/>
            </a:endParaRPr>
          </a:p>
        </p:txBody>
      </p:sp>
      <p:pic>
        <p:nvPicPr>
          <p:cNvPr id="223" name="Google Shape;223;p34"/>
          <p:cNvPicPr preferRelativeResize="0"/>
          <p:nvPr/>
        </p:nvPicPr>
        <p:blipFill rotWithShape="1">
          <a:blip r:embed="rId5">
            <a:alphaModFix/>
          </a:blip>
          <a:srcRect b="38931" l="0" r="0" t="0"/>
          <a:stretch/>
        </p:blipFill>
        <p:spPr>
          <a:xfrm>
            <a:off x="5130350" y="902419"/>
            <a:ext cx="1249500" cy="9702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24" name="Google Shape;224;p34"/>
          <p:cNvSpPr/>
          <p:nvPr/>
        </p:nvSpPr>
        <p:spPr>
          <a:xfrm>
            <a:off x="4815525" y="777225"/>
            <a:ext cx="593400" cy="5472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6</a:t>
            </a:r>
            <a:endParaRPr b="1" sz="3000">
              <a:solidFill>
                <a:schemeClr val="accent5"/>
              </a:solidFill>
              <a:latin typeface="Hind Vadodara"/>
              <a:ea typeface="Hind Vadodara"/>
              <a:cs typeface="Hind Vadodara"/>
              <a:sym typeface="Hind Vadodara"/>
            </a:endParaRPr>
          </a:p>
        </p:txBody>
      </p:sp>
      <p:pic>
        <p:nvPicPr>
          <p:cNvPr id="225" name="Google Shape;225;p34"/>
          <p:cNvPicPr preferRelativeResize="0"/>
          <p:nvPr/>
        </p:nvPicPr>
        <p:blipFill rotWithShape="1">
          <a:blip r:embed="rId6">
            <a:alphaModFix/>
          </a:blip>
          <a:srcRect b="29953" l="0" r="1922" t="11940"/>
          <a:stretch/>
        </p:blipFill>
        <p:spPr>
          <a:xfrm>
            <a:off x="7459595" y="2165824"/>
            <a:ext cx="1361700" cy="12105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26" name="Google Shape;226;p34"/>
          <p:cNvSpPr/>
          <p:nvPr/>
        </p:nvSpPr>
        <p:spPr>
          <a:xfrm>
            <a:off x="7214313" y="2075291"/>
            <a:ext cx="513900" cy="4947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9</a:t>
            </a:r>
            <a:endParaRPr b="1" sz="3000">
              <a:solidFill>
                <a:schemeClr val="accent5"/>
              </a:solidFill>
              <a:latin typeface="Hind Vadodara"/>
              <a:ea typeface="Hind Vadodara"/>
              <a:cs typeface="Hind Vadodara"/>
              <a:sym typeface="Hind Vadodara"/>
            </a:endParaRPr>
          </a:p>
        </p:txBody>
      </p:sp>
      <p:sp>
        <p:nvSpPr>
          <p:cNvPr id="227" name="Google Shape;227;p34"/>
          <p:cNvSpPr/>
          <p:nvPr/>
        </p:nvSpPr>
        <p:spPr>
          <a:xfrm>
            <a:off x="4893337" y="2007934"/>
            <a:ext cx="496200" cy="4941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8</a:t>
            </a:r>
            <a:endParaRPr b="1" sz="3000">
              <a:solidFill>
                <a:schemeClr val="accent5"/>
              </a:solidFill>
              <a:latin typeface="Hind Vadodara"/>
              <a:ea typeface="Hind Vadodara"/>
              <a:cs typeface="Hind Vadodara"/>
              <a:sym typeface="Hind Vadodara"/>
            </a:endParaRPr>
          </a:p>
        </p:txBody>
      </p:sp>
      <p:cxnSp>
        <p:nvCxnSpPr>
          <p:cNvPr id="228" name="Google Shape;228;p34"/>
          <p:cNvCxnSpPr/>
          <p:nvPr/>
        </p:nvCxnSpPr>
        <p:spPr>
          <a:xfrm flipH="1" rot="10800000">
            <a:off x="6379575" y="2721388"/>
            <a:ext cx="1808100" cy="487800"/>
          </a:xfrm>
          <a:prstGeom prst="straightConnector1">
            <a:avLst/>
          </a:prstGeom>
          <a:noFill/>
          <a:ln cap="flat" cmpd="sng" w="28575">
            <a:solidFill>
              <a:schemeClr val="lt1"/>
            </a:solidFill>
            <a:prstDash val="solid"/>
            <a:round/>
            <a:headEnd len="med" w="med" type="none"/>
            <a:tailEnd len="med" w="med" type="triangle"/>
          </a:ln>
        </p:spPr>
      </p:cxnSp>
      <p:cxnSp>
        <p:nvCxnSpPr>
          <p:cNvPr id="229" name="Google Shape;229;p34"/>
          <p:cNvCxnSpPr/>
          <p:nvPr/>
        </p:nvCxnSpPr>
        <p:spPr>
          <a:xfrm flipH="1" rot="10800000">
            <a:off x="6379575" y="3069388"/>
            <a:ext cx="1764600" cy="171000"/>
          </a:xfrm>
          <a:prstGeom prst="straightConnector1">
            <a:avLst/>
          </a:prstGeom>
          <a:noFill/>
          <a:ln cap="flat" cmpd="sng" w="28575">
            <a:solidFill>
              <a:schemeClr val="lt1"/>
            </a:solidFill>
            <a:prstDash val="solid"/>
            <a:round/>
            <a:headEnd len="med" w="med" type="none"/>
            <a:tailEnd len="med" w="med" type="triangle"/>
          </a:ln>
        </p:spPr>
      </p:cxnSp>
      <p:cxnSp>
        <p:nvCxnSpPr>
          <p:cNvPr id="230" name="Google Shape;230;p34"/>
          <p:cNvCxnSpPr/>
          <p:nvPr/>
        </p:nvCxnSpPr>
        <p:spPr>
          <a:xfrm flipH="1" rot="10800000">
            <a:off x="6379575" y="2440588"/>
            <a:ext cx="1829700" cy="768600"/>
          </a:xfrm>
          <a:prstGeom prst="straightConnector1">
            <a:avLst/>
          </a:prstGeom>
          <a:noFill/>
          <a:ln cap="flat" cmpd="sng" w="28575">
            <a:solidFill>
              <a:schemeClr val="lt1"/>
            </a:solidFill>
            <a:prstDash val="solid"/>
            <a:round/>
            <a:headEnd len="med" w="med" type="none"/>
            <a:tailEnd len="med" w="med" type="triangle"/>
          </a:ln>
        </p:spPr>
      </p:cxnSp>
      <p:pic>
        <p:nvPicPr>
          <p:cNvPr id="231" name="Google Shape;231;p34"/>
          <p:cNvPicPr preferRelativeResize="0"/>
          <p:nvPr/>
        </p:nvPicPr>
        <p:blipFill rotWithShape="1">
          <a:blip r:embed="rId7">
            <a:alphaModFix/>
          </a:blip>
          <a:srcRect b="3823" l="4324" r="0" t="3814"/>
          <a:stretch/>
        </p:blipFill>
        <p:spPr>
          <a:xfrm>
            <a:off x="5210615" y="3649582"/>
            <a:ext cx="1495800" cy="12957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32" name="Google Shape;232;p34"/>
          <p:cNvSpPr/>
          <p:nvPr/>
        </p:nvSpPr>
        <p:spPr>
          <a:xfrm>
            <a:off x="4817125" y="3491031"/>
            <a:ext cx="593400" cy="6123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5"/>
                </a:solidFill>
                <a:latin typeface="Hind Vadodara"/>
                <a:ea typeface="Hind Vadodara"/>
                <a:cs typeface="Hind Vadodara"/>
                <a:sym typeface="Hind Vadodara"/>
              </a:rPr>
              <a:t>10</a:t>
            </a:r>
            <a:endParaRPr b="1" sz="2000">
              <a:solidFill>
                <a:schemeClr val="accent5"/>
              </a:solidFill>
              <a:latin typeface="Hind Vadodara"/>
              <a:ea typeface="Hind Vadodara"/>
              <a:cs typeface="Hind Vadodara"/>
              <a:sym typeface="Hind Vadodara"/>
            </a:endParaRPr>
          </a:p>
        </p:txBody>
      </p:sp>
      <p:pic>
        <p:nvPicPr>
          <p:cNvPr id="233" name="Google Shape;233;p34"/>
          <p:cNvPicPr preferRelativeResize="0"/>
          <p:nvPr/>
        </p:nvPicPr>
        <p:blipFill rotWithShape="1">
          <a:blip r:embed="rId8">
            <a:alphaModFix/>
          </a:blip>
          <a:srcRect b="0" l="806" r="806" t="0"/>
          <a:stretch/>
        </p:blipFill>
        <p:spPr>
          <a:xfrm>
            <a:off x="7325404" y="3644164"/>
            <a:ext cx="1495800" cy="12957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34" name="Google Shape;234;p34"/>
          <p:cNvSpPr/>
          <p:nvPr/>
        </p:nvSpPr>
        <p:spPr>
          <a:xfrm>
            <a:off x="6931914" y="3485613"/>
            <a:ext cx="593400" cy="6123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5"/>
                </a:solidFill>
                <a:latin typeface="Hind Vadodara"/>
                <a:ea typeface="Hind Vadodara"/>
                <a:cs typeface="Hind Vadodara"/>
                <a:sym typeface="Hind Vadodara"/>
              </a:rPr>
              <a:t>11</a:t>
            </a:r>
            <a:endParaRPr b="1" sz="2000">
              <a:solidFill>
                <a:schemeClr val="accent5"/>
              </a:solidFill>
              <a:latin typeface="Hind Vadodara"/>
              <a:ea typeface="Hind Vadodara"/>
              <a:cs typeface="Hind Vadodara"/>
              <a:sym typeface="Hind Vadodara"/>
            </a:endParaRPr>
          </a:p>
        </p:txBody>
      </p:sp>
      <p:pic>
        <p:nvPicPr>
          <p:cNvPr id="235" name="Google Shape;235;p34"/>
          <p:cNvPicPr preferRelativeResize="0"/>
          <p:nvPr/>
        </p:nvPicPr>
        <p:blipFill rotWithShape="1">
          <a:blip r:embed="rId9">
            <a:alphaModFix/>
          </a:blip>
          <a:srcRect b="11063" l="0" r="0" t="0"/>
          <a:stretch/>
        </p:blipFill>
        <p:spPr>
          <a:xfrm rot="-5400000">
            <a:off x="7515850" y="651325"/>
            <a:ext cx="1249200" cy="14814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36" name="Google Shape;236;p34"/>
          <p:cNvSpPr/>
          <p:nvPr/>
        </p:nvSpPr>
        <p:spPr>
          <a:xfrm>
            <a:off x="7061913" y="627491"/>
            <a:ext cx="513900" cy="4947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7</a:t>
            </a:r>
            <a:endParaRPr b="1" sz="3000">
              <a:solidFill>
                <a:schemeClr val="accent5"/>
              </a:solidFill>
              <a:latin typeface="Hind Vadodara"/>
              <a:ea typeface="Hind Vadodara"/>
              <a:cs typeface="Hind Vadodara"/>
              <a:sym typeface="Hind Vadoda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5"/>
          <p:cNvPicPr preferRelativeResize="0"/>
          <p:nvPr/>
        </p:nvPicPr>
        <p:blipFill>
          <a:blip r:embed="rId3">
            <a:alphaModFix/>
          </a:blip>
          <a:stretch>
            <a:fillRect/>
          </a:stretch>
        </p:blipFill>
        <p:spPr>
          <a:xfrm>
            <a:off x="0" y="0"/>
            <a:ext cx="6857999" cy="5143500"/>
          </a:xfrm>
          <a:prstGeom prst="rect">
            <a:avLst/>
          </a:prstGeom>
          <a:noFill/>
          <a:ln>
            <a:noFill/>
          </a:ln>
        </p:spPr>
      </p:pic>
      <p:sp>
        <p:nvSpPr>
          <p:cNvPr id="242" name="Google Shape;242;p35"/>
          <p:cNvSpPr/>
          <p:nvPr/>
        </p:nvSpPr>
        <p:spPr>
          <a:xfrm>
            <a:off x="6858000" y="0"/>
            <a:ext cx="2286000" cy="5143500"/>
          </a:xfrm>
          <a:prstGeom prst="rect">
            <a:avLst/>
          </a:prstGeom>
          <a:solidFill>
            <a:schemeClr val="lt2"/>
          </a:solidFill>
          <a:ln cap="flat" cmpd="sng" w="28575">
            <a:solidFill>
              <a:srgbClr val="9BD0C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Hind Vadodara"/>
                <a:ea typeface="Hind Vadodara"/>
                <a:cs typeface="Hind Vadodara"/>
                <a:sym typeface="Hind Vadodara"/>
              </a:rPr>
              <a:t>Now You Got A Wind Turbine!</a:t>
            </a:r>
            <a:endParaRPr b="1" sz="3000">
              <a:latin typeface="Hind Vadodara"/>
              <a:ea typeface="Hind Vadodara"/>
              <a:cs typeface="Hind Vadodara"/>
              <a:sym typeface="Hind Vado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2208600" y="1016100"/>
            <a:ext cx="5784900" cy="311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400">
                <a:latin typeface="Teko"/>
                <a:ea typeface="Teko"/>
                <a:cs typeface="Teko"/>
                <a:sym typeface="Teko"/>
              </a:rPr>
              <a:t>Trial with Blue (</a:t>
            </a:r>
            <a:r>
              <a:rPr b="1" lang="en" sz="6400">
                <a:latin typeface="Teko"/>
                <a:ea typeface="Teko"/>
                <a:cs typeface="Teko"/>
                <a:sym typeface="Teko"/>
              </a:rPr>
              <a:t>triangular</a:t>
            </a:r>
            <a:r>
              <a:rPr b="1" lang="en" sz="6400">
                <a:latin typeface="Teko"/>
                <a:ea typeface="Teko"/>
                <a:cs typeface="Teko"/>
                <a:sym typeface="Teko"/>
              </a:rPr>
              <a:t>) blades</a:t>
            </a:r>
            <a:endParaRPr b="1" sz="6400">
              <a:latin typeface="Teko"/>
              <a:ea typeface="Teko"/>
              <a:cs typeface="Teko"/>
              <a:sym typeface="Tek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7" title="6c63f466-d48f-47f0-847c-da61447c9859.MP4">
            <a:hlinkClick r:id="rId3"/>
          </p:cNvPr>
          <p:cNvPicPr preferRelativeResize="0"/>
          <p:nvPr/>
        </p:nvPicPr>
        <p:blipFill>
          <a:blip r:embed="rId4">
            <a:alphaModFix/>
          </a:blip>
          <a:stretch>
            <a:fillRect/>
          </a:stretch>
        </p:blipFill>
        <p:spPr>
          <a:xfrm>
            <a:off x="533400" y="403450"/>
            <a:ext cx="8077200" cy="45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aphicFrame>
        <p:nvGraphicFramePr>
          <p:cNvPr id="257" name="Google Shape;257;p38"/>
          <p:cNvGraphicFramePr/>
          <p:nvPr/>
        </p:nvGraphicFramePr>
        <p:xfrm>
          <a:off x="718125" y="504800"/>
          <a:ext cx="3000000" cy="3000000"/>
        </p:xfrm>
        <a:graphic>
          <a:graphicData uri="http://schemas.openxmlformats.org/drawingml/2006/table">
            <a:tbl>
              <a:tblPr>
                <a:noFill/>
                <a:tableStyleId>{1B9E62D9-78DC-438D-9AE5-EB42D20A81E8}</a:tableStyleId>
              </a:tblPr>
              <a:tblGrid>
                <a:gridCol w="1470825"/>
                <a:gridCol w="1521500"/>
                <a:gridCol w="1521500"/>
                <a:gridCol w="1521500"/>
                <a:gridCol w="1521500"/>
              </a:tblGrid>
              <a:tr h="543050">
                <a:tc rowSpan="2">
                  <a:txBody>
                    <a:bodyPr/>
                    <a:lstStyle/>
                    <a:p>
                      <a:pPr indent="0" lvl="0" marL="0" rtl="0" algn="ctr">
                        <a:spcBef>
                          <a:spcPts val="0"/>
                        </a:spcBef>
                        <a:spcAft>
                          <a:spcPts val="0"/>
                        </a:spcAft>
                        <a:buNone/>
                      </a:pPr>
                      <a:r>
                        <a:t/>
                      </a:r>
                      <a:endParaRPr b="1" sz="1800">
                        <a:latin typeface="Teko"/>
                        <a:ea typeface="Teko"/>
                        <a:cs typeface="Teko"/>
                        <a:sym typeface="Teko"/>
                      </a:endParaRPr>
                    </a:p>
                    <a:p>
                      <a:pPr indent="0" lvl="0" marL="0" rtl="0" algn="ctr">
                        <a:spcBef>
                          <a:spcPts val="0"/>
                        </a:spcBef>
                        <a:spcAft>
                          <a:spcPts val="0"/>
                        </a:spcAft>
                        <a:buNone/>
                      </a:pPr>
                      <a:r>
                        <a:rPr b="1" lang="en" sz="1800">
                          <a:solidFill>
                            <a:srgbClr val="0000FF"/>
                          </a:solidFill>
                          <a:latin typeface="Teko"/>
                          <a:ea typeface="Teko"/>
                          <a:cs typeface="Teko"/>
                          <a:sym typeface="Teko"/>
                        </a:rPr>
                        <a:t>Blue Blade</a:t>
                      </a:r>
                      <a:endParaRPr b="1" sz="1800">
                        <a:solidFill>
                          <a:srgbClr val="0000FF"/>
                        </a:solidFill>
                        <a:latin typeface="Teko"/>
                        <a:ea typeface="Teko"/>
                        <a:cs typeface="Teko"/>
                        <a:sym typeface="Teko"/>
                      </a:endParaRPr>
                    </a:p>
                    <a:p>
                      <a:pPr indent="0" lvl="0" marL="0" rtl="0" algn="ctr">
                        <a:spcBef>
                          <a:spcPts val="0"/>
                        </a:spcBef>
                        <a:spcAft>
                          <a:spcPts val="0"/>
                        </a:spcAft>
                        <a:buNone/>
                      </a:pPr>
                      <a:r>
                        <a:rPr b="1" lang="en" sz="1800">
                          <a:solidFill>
                            <a:srgbClr val="0000FF"/>
                          </a:solidFill>
                          <a:latin typeface="Teko"/>
                          <a:ea typeface="Teko"/>
                          <a:cs typeface="Teko"/>
                          <a:sym typeface="Teko"/>
                        </a:rPr>
                        <a:t>(Triangular)</a:t>
                      </a:r>
                      <a:endParaRPr b="1" sz="1800">
                        <a:solidFill>
                          <a:srgbClr val="0000FF"/>
                        </a:solidFill>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gridSpan="4">
                  <a:txBody>
                    <a:bodyPr/>
                    <a:lstStyle/>
                    <a:p>
                      <a:pPr indent="0" lvl="0" marL="0" rtl="0" algn="ctr">
                        <a:spcBef>
                          <a:spcPts val="0"/>
                        </a:spcBef>
                        <a:spcAft>
                          <a:spcPts val="0"/>
                        </a:spcAft>
                        <a:buNone/>
                      </a:pPr>
                      <a:r>
                        <a:rPr b="1" lang="en" sz="1800">
                          <a:latin typeface="Teko"/>
                          <a:ea typeface="Teko"/>
                          <a:cs typeface="Teko"/>
                          <a:sym typeface="Teko"/>
                        </a:rPr>
                        <a:t>Trials</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hMerge="1"/>
                <a:tc hMerge="1"/>
                <a:tc hMerge="1"/>
              </a:tr>
              <a:tr h="664075">
                <a:tc vMerge="1"/>
                <a:tc>
                  <a:txBody>
                    <a:bodyPr/>
                    <a:lstStyle/>
                    <a:p>
                      <a:pPr indent="0" lvl="0" marL="0" rtl="0" algn="ctr">
                        <a:spcBef>
                          <a:spcPts val="0"/>
                        </a:spcBef>
                        <a:spcAft>
                          <a:spcPts val="0"/>
                        </a:spcAft>
                        <a:buNone/>
                      </a:pPr>
                      <a:r>
                        <a:rPr b="1" lang="en" sz="1800">
                          <a:latin typeface="Teko"/>
                          <a:ea typeface="Teko"/>
                          <a:cs typeface="Teko"/>
                          <a:sym typeface="Teko"/>
                        </a:rPr>
                        <a:t>1</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3</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Average</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r h="543050">
                <a:tc>
                  <a:txBody>
                    <a:bodyPr/>
                    <a:lstStyle/>
                    <a:p>
                      <a:pPr indent="0" lvl="0" marL="0" rtl="0" algn="ctr">
                        <a:spcBef>
                          <a:spcPts val="0"/>
                        </a:spcBef>
                        <a:spcAft>
                          <a:spcPts val="0"/>
                        </a:spcAft>
                        <a:buNone/>
                      </a:pPr>
                      <a:r>
                        <a:rPr b="1" lang="en" sz="1800">
                          <a:latin typeface="Teko"/>
                          <a:ea typeface="Teko"/>
                          <a:cs typeface="Teko"/>
                          <a:sym typeface="Teko"/>
                        </a:rPr>
                        <a:t>Time   in seconds</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3.45</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3.63</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3.68</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3.59</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bl>
          </a:graphicData>
        </a:graphic>
      </p:graphicFrame>
      <p:sp>
        <p:nvSpPr>
          <p:cNvPr id="258" name="Google Shape;258;p38"/>
          <p:cNvSpPr/>
          <p:nvPr/>
        </p:nvSpPr>
        <p:spPr>
          <a:xfrm>
            <a:off x="718125" y="2594550"/>
            <a:ext cx="7612800" cy="23283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1700">
                <a:latin typeface="Hind Vadodara SemiBold"/>
                <a:ea typeface="Hind Vadodara SemiBold"/>
                <a:cs typeface="Hind Vadodara SemiBold"/>
                <a:sym typeface="Hind Vadodara SemiBold"/>
              </a:rPr>
              <a:t>First</a:t>
            </a:r>
            <a:r>
              <a:rPr lang="en" sz="1700">
                <a:latin typeface="Hind Vadodara SemiBold"/>
                <a:ea typeface="Hind Vadodara SemiBold"/>
                <a:cs typeface="Hind Vadodara SemiBold"/>
                <a:sym typeface="Hind Vadodara SemiBold"/>
              </a:rPr>
              <a:t> we experimented with our T</a:t>
            </a:r>
            <a:r>
              <a:rPr lang="en" sz="1700">
                <a:latin typeface="Hind Vadodara SemiBold"/>
                <a:ea typeface="Hind Vadodara SemiBold"/>
                <a:cs typeface="Hind Vadodara SemiBold"/>
                <a:sym typeface="Hind Vadodara SemiBold"/>
              </a:rPr>
              <a:t>riangular blades</a:t>
            </a:r>
            <a:r>
              <a:rPr lang="en" sz="1700">
                <a:latin typeface="Hind Vadodara SemiBold"/>
                <a:ea typeface="Hind Vadodara SemiBold"/>
                <a:cs typeface="Hind Vadodara SemiBold"/>
                <a:sym typeface="Hind Vadodara SemiBold"/>
              </a:rPr>
              <a:t>. In the </a:t>
            </a:r>
            <a:r>
              <a:rPr lang="en" sz="1700">
                <a:latin typeface="Hind Vadodara SemiBold"/>
                <a:ea typeface="Hind Vadodara SemiBold"/>
                <a:cs typeface="Hind Vadodara SemiBold"/>
                <a:sym typeface="Hind Vadodara SemiBold"/>
              </a:rPr>
              <a:t>first</a:t>
            </a:r>
            <a:r>
              <a:rPr lang="en" sz="1700">
                <a:latin typeface="Hind Vadodara SemiBold"/>
                <a:ea typeface="Hind Vadodara SemiBold"/>
                <a:cs typeface="Hind Vadodara SemiBold"/>
                <a:sym typeface="Hind Vadodara SemiBold"/>
              </a:rPr>
              <a:t> trial with the T</a:t>
            </a:r>
            <a:r>
              <a:rPr lang="en" sz="1700">
                <a:latin typeface="Hind Vadodara SemiBold"/>
                <a:ea typeface="Hind Vadodara SemiBold"/>
                <a:cs typeface="Hind Vadodara SemiBold"/>
                <a:sym typeface="Hind Vadodara SemiBold"/>
              </a:rPr>
              <a:t>riangular blades (Blue) the time it took to lift the flat washer up to the top, as shown in the video, was 3.45 seconds. In the second trial the time was 3.63 seconds, and in the last trial the time was 3.68 seconds. Meaning the average time for the triangular blades to rotate around the straw and reach up to the top was 3.59 sec.</a:t>
            </a:r>
            <a:endParaRPr sz="1700">
              <a:latin typeface="Hind Vadodara SemiBold"/>
              <a:ea typeface="Hind Vadodara SemiBold"/>
              <a:cs typeface="Hind Vadodara SemiBold"/>
              <a:sym typeface="Hind Vadodara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2208600" y="1016100"/>
            <a:ext cx="5581200" cy="311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400">
                <a:latin typeface="Teko"/>
                <a:ea typeface="Teko"/>
                <a:cs typeface="Teko"/>
                <a:sym typeface="Teko"/>
              </a:rPr>
              <a:t>Trial with yellow (square) blades</a:t>
            </a:r>
            <a:endParaRPr b="1" sz="6400">
              <a:latin typeface="Teko"/>
              <a:ea typeface="Teko"/>
              <a:cs typeface="Teko"/>
              <a:sym typeface="Tek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0" title="14fb7ccf-a174-4ebf-8065-4bee8c03ed67.MP4">
            <a:hlinkClick r:id="rId3"/>
          </p:cNvPr>
          <p:cNvPicPr preferRelativeResize="0"/>
          <p:nvPr/>
        </p:nvPicPr>
        <p:blipFill>
          <a:blip r:embed="rId4">
            <a:alphaModFix/>
          </a:blip>
          <a:stretch>
            <a:fillRect/>
          </a:stretch>
        </p:blipFill>
        <p:spPr>
          <a:xfrm>
            <a:off x="688450" y="361950"/>
            <a:ext cx="8077200" cy="45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aphicFrame>
        <p:nvGraphicFramePr>
          <p:cNvPr id="273" name="Google Shape;273;p41"/>
          <p:cNvGraphicFramePr/>
          <p:nvPr/>
        </p:nvGraphicFramePr>
        <p:xfrm>
          <a:off x="766325" y="504800"/>
          <a:ext cx="3000000" cy="3000000"/>
        </p:xfrm>
        <a:graphic>
          <a:graphicData uri="http://schemas.openxmlformats.org/drawingml/2006/table">
            <a:tbl>
              <a:tblPr>
                <a:noFill/>
                <a:tableStyleId>{1B9E62D9-78DC-438D-9AE5-EB42D20A81E8}</a:tableStyleId>
              </a:tblPr>
              <a:tblGrid>
                <a:gridCol w="1511350"/>
                <a:gridCol w="1511350"/>
                <a:gridCol w="1511350"/>
                <a:gridCol w="1511350"/>
                <a:gridCol w="1511350"/>
              </a:tblGrid>
              <a:tr h="402525">
                <a:tc rowSpan="2">
                  <a:txBody>
                    <a:bodyPr/>
                    <a:lstStyle/>
                    <a:p>
                      <a:pPr indent="0" lvl="0" marL="0" rtl="0" algn="ctr">
                        <a:spcBef>
                          <a:spcPts val="0"/>
                        </a:spcBef>
                        <a:spcAft>
                          <a:spcPts val="0"/>
                        </a:spcAft>
                        <a:buNone/>
                      </a:pPr>
                      <a:r>
                        <a:t/>
                      </a:r>
                      <a:endParaRPr b="1" sz="1800">
                        <a:latin typeface="Teko"/>
                        <a:ea typeface="Teko"/>
                        <a:cs typeface="Teko"/>
                        <a:sym typeface="Teko"/>
                      </a:endParaRPr>
                    </a:p>
                    <a:p>
                      <a:pPr indent="0" lvl="0" marL="0" rtl="0" algn="ctr">
                        <a:spcBef>
                          <a:spcPts val="0"/>
                        </a:spcBef>
                        <a:spcAft>
                          <a:spcPts val="0"/>
                        </a:spcAft>
                        <a:buNone/>
                      </a:pPr>
                      <a:r>
                        <a:rPr b="1" lang="en" sz="1800">
                          <a:solidFill>
                            <a:srgbClr val="F1C232"/>
                          </a:solidFill>
                          <a:latin typeface="Teko"/>
                          <a:ea typeface="Teko"/>
                          <a:cs typeface="Teko"/>
                          <a:sym typeface="Teko"/>
                        </a:rPr>
                        <a:t>Yellow Blade</a:t>
                      </a:r>
                      <a:endParaRPr b="1" sz="1800">
                        <a:solidFill>
                          <a:srgbClr val="F1C232"/>
                        </a:solidFill>
                        <a:latin typeface="Teko"/>
                        <a:ea typeface="Teko"/>
                        <a:cs typeface="Teko"/>
                        <a:sym typeface="Teko"/>
                      </a:endParaRPr>
                    </a:p>
                    <a:p>
                      <a:pPr indent="0" lvl="0" marL="0" rtl="0" algn="ctr">
                        <a:spcBef>
                          <a:spcPts val="0"/>
                        </a:spcBef>
                        <a:spcAft>
                          <a:spcPts val="0"/>
                        </a:spcAft>
                        <a:buNone/>
                      </a:pPr>
                      <a:r>
                        <a:rPr b="1" lang="en" sz="1800">
                          <a:solidFill>
                            <a:srgbClr val="F1C232"/>
                          </a:solidFill>
                          <a:latin typeface="Teko"/>
                          <a:ea typeface="Teko"/>
                          <a:cs typeface="Teko"/>
                          <a:sym typeface="Teko"/>
                        </a:rPr>
                        <a:t>(Squared)</a:t>
                      </a:r>
                      <a:endParaRPr b="1" sz="1800">
                        <a:solidFill>
                          <a:srgbClr val="F1C232"/>
                        </a:solidFill>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gridSpan="4">
                  <a:txBody>
                    <a:bodyPr/>
                    <a:lstStyle/>
                    <a:p>
                      <a:pPr indent="0" lvl="0" marL="0" rtl="0" algn="ctr">
                        <a:spcBef>
                          <a:spcPts val="0"/>
                        </a:spcBef>
                        <a:spcAft>
                          <a:spcPts val="0"/>
                        </a:spcAft>
                        <a:buNone/>
                      </a:pPr>
                      <a:r>
                        <a:rPr b="1" lang="en" sz="1800">
                          <a:latin typeface="Teko"/>
                          <a:ea typeface="Teko"/>
                          <a:cs typeface="Teko"/>
                          <a:sym typeface="Teko"/>
                        </a:rPr>
                        <a:t>Trials</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hMerge="1"/>
                <a:tc hMerge="1"/>
                <a:tc hMerge="1"/>
              </a:tr>
              <a:tr h="808500">
                <a:tc vMerge="1"/>
                <a:tc>
                  <a:txBody>
                    <a:bodyPr/>
                    <a:lstStyle/>
                    <a:p>
                      <a:pPr indent="0" lvl="0" marL="0" rtl="0" algn="ctr">
                        <a:spcBef>
                          <a:spcPts val="0"/>
                        </a:spcBef>
                        <a:spcAft>
                          <a:spcPts val="0"/>
                        </a:spcAft>
                        <a:buNone/>
                      </a:pPr>
                      <a:r>
                        <a:rPr b="1" lang="en" sz="1800">
                          <a:latin typeface="Teko"/>
                          <a:ea typeface="Teko"/>
                          <a:cs typeface="Teko"/>
                          <a:sym typeface="Teko"/>
                        </a:rPr>
                        <a:t>1</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3</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Average</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r h="402525">
                <a:tc>
                  <a:txBody>
                    <a:bodyPr/>
                    <a:lstStyle/>
                    <a:p>
                      <a:pPr indent="0" lvl="0" marL="0" rtl="0" algn="ctr">
                        <a:spcBef>
                          <a:spcPts val="0"/>
                        </a:spcBef>
                        <a:spcAft>
                          <a:spcPts val="0"/>
                        </a:spcAft>
                        <a:buNone/>
                      </a:pPr>
                      <a:r>
                        <a:rPr b="1" lang="en" sz="1800">
                          <a:latin typeface="Teko"/>
                          <a:ea typeface="Teko"/>
                          <a:cs typeface="Teko"/>
                          <a:sym typeface="Teko"/>
                        </a:rPr>
                        <a:t>Time   in seconds</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2.64</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2.26</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2.34</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2.41</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bl>
          </a:graphicData>
        </a:graphic>
      </p:graphicFrame>
      <p:sp>
        <p:nvSpPr>
          <p:cNvPr id="274" name="Google Shape;274;p41"/>
          <p:cNvSpPr/>
          <p:nvPr/>
        </p:nvSpPr>
        <p:spPr>
          <a:xfrm>
            <a:off x="766350" y="2710050"/>
            <a:ext cx="7556700" cy="23283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1700">
                <a:latin typeface="Hind Vadodara SemiBold"/>
                <a:ea typeface="Hind Vadodara SemiBold"/>
                <a:cs typeface="Hind Vadodara SemiBold"/>
                <a:sym typeface="Hind Vadodara SemiBold"/>
              </a:rPr>
              <a:t>Next we have our Squared (Yellow) blades. In the first trial the time it took to lift the flat washer up to the top was 2.64 seconds. The second trial the time was 2.26 seconds. Finally in the third trial we noted the time was 2.34 seconds. </a:t>
            </a:r>
            <a:r>
              <a:rPr lang="en" sz="1700">
                <a:latin typeface="Hind Vadodara SemiBold"/>
                <a:ea typeface="Hind Vadodara SemiBold"/>
                <a:cs typeface="Hind Vadodara SemiBold"/>
                <a:sym typeface="Hind Vadodara SemiBold"/>
              </a:rPr>
              <a:t>Meaning</a:t>
            </a:r>
            <a:r>
              <a:rPr lang="en" sz="1700">
                <a:latin typeface="Hind Vadodara SemiBold"/>
                <a:ea typeface="Hind Vadodara SemiBold"/>
                <a:cs typeface="Hind Vadodara SemiBold"/>
                <a:sym typeface="Hind Vadodara SemiBold"/>
              </a:rPr>
              <a:t> the time in average concludes to 2.41 seconds.</a:t>
            </a:r>
            <a:endParaRPr sz="1700">
              <a:latin typeface="Hind Vadodara SemiBold"/>
              <a:ea typeface="Hind Vadodara SemiBold"/>
              <a:cs typeface="Hind Vadodara SemiBold"/>
              <a:sym typeface="Hind Vadodara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txBox="1"/>
          <p:nvPr>
            <p:ph type="title"/>
          </p:nvPr>
        </p:nvSpPr>
        <p:spPr>
          <a:xfrm>
            <a:off x="2208600" y="1016100"/>
            <a:ext cx="5595000" cy="311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Trial with Green (rectangular) blades</a:t>
            </a:r>
            <a:endParaRPr b="1" sz="6400">
              <a:latin typeface="Teko"/>
              <a:ea typeface="Teko"/>
              <a:cs typeface="Teko"/>
              <a:sym typeface="Tek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3" title="b5dd841f-f295-403a-9ffa-5c83f4163a5b.MP4">
            <a:hlinkClick r:id="rId3"/>
          </p:cNvPr>
          <p:cNvPicPr preferRelativeResize="0"/>
          <p:nvPr/>
        </p:nvPicPr>
        <p:blipFill>
          <a:blip r:embed="rId4">
            <a:alphaModFix/>
          </a:blip>
          <a:stretch>
            <a:fillRect/>
          </a:stretch>
        </p:blipFill>
        <p:spPr>
          <a:xfrm>
            <a:off x="533400" y="285750"/>
            <a:ext cx="8077200" cy="45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nvSpPr>
        <p:spPr>
          <a:xfrm>
            <a:off x="4815600" y="1721450"/>
            <a:ext cx="3861300" cy="7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Teko"/>
                <a:ea typeface="Teko"/>
                <a:cs typeface="Teko"/>
                <a:sym typeface="Teko"/>
              </a:rPr>
              <a:t>Project Question</a:t>
            </a:r>
            <a:endParaRPr b="1" sz="4000">
              <a:latin typeface="Teko"/>
              <a:ea typeface="Teko"/>
              <a:cs typeface="Teko"/>
              <a:sym typeface="Teko"/>
            </a:endParaRPr>
          </a:p>
        </p:txBody>
      </p:sp>
      <p:sp>
        <p:nvSpPr>
          <p:cNvPr id="132" name="Google Shape;132;p26"/>
          <p:cNvSpPr txBox="1"/>
          <p:nvPr/>
        </p:nvSpPr>
        <p:spPr>
          <a:xfrm>
            <a:off x="4815600" y="2430650"/>
            <a:ext cx="4090200" cy="1329900"/>
          </a:xfrm>
          <a:prstGeom prst="rect">
            <a:avLst/>
          </a:prstGeom>
          <a:solidFill>
            <a:schemeClr val="lt2"/>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040C28"/>
                </a:solidFill>
                <a:latin typeface="Hind Vadodara"/>
                <a:ea typeface="Hind Vadodara"/>
                <a:cs typeface="Hind Vadodara"/>
                <a:sym typeface="Hind Vadodara"/>
              </a:rPr>
              <a:t>Does the shape </a:t>
            </a:r>
            <a:r>
              <a:rPr b="1" lang="en" sz="2600">
                <a:solidFill>
                  <a:srgbClr val="040C28"/>
                </a:solidFill>
                <a:latin typeface="Hind Vadodara"/>
                <a:ea typeface="Hind Vadodara"/>
                <a:cs typeface="Hind Vadodara"/>
                <a:sym typeface="Hind Vadodara"/>
              </a:rPr>
              <a:t>of the</a:t>
            </a:r>
            <a:r>
              <a:rPr b="1" lang="en" sz="2600">
                <a:solidFill>
                  <a:srgbClr val="040C28"/>
                </a:solidFill>
                <a:latin typeface="Hind Vadodara"/>
                <a:ea typeface="Hind Vadodara"/>
                <a:cs typeface="Hind Vadodara"/>
                <a:sym typeface="Hind Vadodara"/>
              </a:rPr>
              <a:t> blades affect the wind turbines performance?</a:t>
            </a:r>
            <a:endParaRPr b="1" sz="2600">
              <a:solidFill>
                <a:srgbClr val="040C28"/>
              </a:solidFill>
              <a:latin typeface="Hind Vadodara"/>
              <a:ea typeface="Hind Vadodara"/>
              <a:cs typeface="Hind Vadodara"/>
              <a:sym typeface="Hind Vadoda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aphicFrame>
        <p:nvGraphicFramePr>
          <p:cNvPr id="289" name="Google Shape;289;p44"/>
          <p:cNvGraphicFramePr/>
          <p:nvPr/>
        </p:nvGraphicFramePr>
        <p:xfrm>
          <a:off x="693725" y="276225"/>
          <a:ext cx="3000000" cy="3000000"/>
        </p:xfrm>
        <a:graphic>
          <a:graphicData uri="http://schemas.openxmlformats.org/drawingml/2006/table">
            <a:tbl>
              <a:tblPr>
                <a:noFill/>
                <a:tableStyleId>{1B9E62D9-78DC-438D-9AE5-EB42D20A81E8}</a:tableStyleId>
              </a:tblPr>
              <a:tblGrid>
                <a:gridCol w="1661600"/>
                <a:gridCol w="1390150"/>
                <a:gridCol w="1525875"/>
                <a:gridCol w="1525875"/>
                <a:gridCol w="1525875"/>
              </a:tblGrid>
              <a:tr h="421550">
                <a:tc rowSpan="2">
                  <a:txBody>
                    <a:bodyPr/>
                    <a:lstStyle/>
                    <a:p>
                      <a:pPr indent="0" lvl="0" marL="0" rtl="0" algn="ctr">
                        <a:spcBef>
                          <a:spcPts val="0"/>
                        </a:spcBef>
                        <a:spcAft>
                          <a:spcPts val="0"/>
                        </a:spcAft>
                        <a:buNone/>
                      </a:pPr>
                      <a:r>
                        <a:t/>
                      </a:r>
                      <a:endParaRPr b="1" sz="1800">
                        <a:latin typeface="Teko"/>
                        <a:ea typeface="Teko"/>
                        <a:cs typeface="Teko"/>
                        <a:sym typeface="Teko"/>
                      </a:endParaRPr>
                    </a:p>
                    <a:p>
                      <a:pPr indent="0" lvl="0" marL="0" rtl="0" algn="ctr">
                        <a:spcBef>
                          <a:spcPts val="0"/>
                        </a:spcBef>
                        <a:spcAft>
                          <a:spcPts val="0"/>
                        </a:spcAft>
                        <a:buNone/>
                      </a:pPr>
                      <a:r>
                        <a:rPr b="1" lang="en" sz="1800">
                          <a:solidFill>
                            <a:srgbClr val="6AA84F"/>
                          </a:solidFill>
                          <a:latin typeface="Teko"/>
                          <a:ea typeface="Teko"/>
                          <a:cs typeface="Teko"/>
                          <a:sym typeface="Teko"/>
                        </a:rPr>
                        <a:t>Green Blade</a:t>
                      </a:r>
                      <a:endParaRPr b="1" sz="1800">
                        <a:solidFill>
                          <a:srgbClr val="6AA84F"/>
                        </a:solidFill>
                        <a:latin typeface="Teko"/>
                        <a:ea typeface="Teko"/>
                        <a:cs typeface="Teko"/>
                        <a:sym typeface="Teko"/>
                      </a:endParaRPr>
                    </a:p>
                    <a:p>
                      <a:pPr indent="0" lvl="0" marL="0" rtl="0" algn="ctr">
                        <a:spcBef>
                          <a:spcPts val="0"/>
                        </a:spcBef>
                        <a:spcAft>
                          <a:spcPts val="0"/>
                        </a:spcAft>
                        <a:buNone/>
                      </a:pPr>
                      <a:r>
                        <a:rPr b="1" lang="en" sz="1800">
                          <a:solidFill>
                            <a:srgbClr val="6AA84F"/>
                          </a:solidFill>
                          <a:latin typeface="Teko"/>
                          <a:ea typeface="Teko"/>
                          <a:cs typeface="Teko"/>
                          <a:sym typeface="Teko"/>
                        </a:rPr>
                        <a:t>(Rectangular)</a:t>
                      </a:r>
                      <a:endParaRPr b="1" sz="1800">
                        <a:solidFill>
                          <a:srgbClr val="6AA84F"/>
                        </a:solidFill>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gridSpan="4">
                  <a:txBody>
                    <a:bodyPr/>
                    <a:lstStyle/>
                    <a:p>
                      <a:pPr indent="0" lvl="0" marL="0" rtl="0" algn="ctr">
                        <a:spcBef>
                          <a:spcPts val="0"/>
                        </a:spcBef>
                        <a:spcAft>
                          <a:spcPts val="0"/>
                        </a:spcAft>
                        <a:buNone/>
                      </a:pPr>
                      <a:r>
                        <a:rPr b="1" lang="en" sz="1800">
                          <a:latin typeface="Teko"/>
                          <a:ea typeface="Teko"/>
                          <a:cs typeface="Teko"/>
                          <a:sym typeface="Teko"/>
                        </a:rPr>
                        <a:t>Trials</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hMerge="1"/>
                <a:tc hMerge="1"/>
                <a:tc hMerge="1"/>
              </a:tr>
              <a:tr h="1035350">
                <a:tc vMerge="1"/>
                <a:tc>
                  <a:txBody>
                    <a:bodyPr/>
                    <a:lstStyle/>
                    <a:p>
                      <a:pPr indent="0" lvl="0" marL="0" rtl="0" algn="ctr">
                        <a:spcBef>
                          <a:spcPts val="0"/>
                        </a:spcBef>
                        <a:spcAft>
                          <a:spcPts val="0"/>
                        </a:spcAft>
                        <a:buNone/>
                      </a:pPr>
                      <a:r>
                        <a:rPr b="1" lang="en" sz="1800">
                          <a:latin typeface="Teko"/>
                          <a:ea typeface="Teko"/>
                          <a:cs typeface="Teko"/>
                          <a:sym typeface="Teko"/>
                        </a:rPr>
                        <a:t>1</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3</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Average</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r h="249750">
                <a:tc>
                  <a:txBody>
                    <a:bodyPr/>
                    <a:lstStyle/>
                    <a:p>
                      <a:pPr indent="0" lvl="0" marL="0" rtl="0" algn="ctr">
                        <a:spcBef>
                          <a:spcPts val="0"/>
                        </a:spcBef>
                        <a:spcAft>
                          <a:spcPts val="0"/>
                        </a:spcAft>
                        <a:buNone/>
                      </a:pPr>
                      <a:r>
                        <a:rPr b="1" lang="en" sz="1800">
                          <a:latin typeface="Teko"/>
                          <a:ea typeface="Teko"/>
                          <a:cs typeface="Teko"/>
                          <a:sym typeface="Teko"/>
                        </a:rPr>
                        <a:t>Time   in seconds</a:t>
                      </a:r>
                      <a:endParaRPr b="1" sz="1800">
                        <a:latin typeface="Teko"/>
                        <a:ea typeface="Teko"/>
                        <a:cs typeface="Teko"/>
                        <a:sym typeface="Teko"/>
                      </a:endParaRPr>
                    </a:p>
                  </a:txBody>
                  <a:tcPr marT="91425" marB="91425" marR="91425" marL="91425">
                    <a:lnL cap="flat" cmpd="sng" w="38100">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2.28</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2.41</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2.36</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latin typeface="Teko"/>
                          <a:ea typeface="Teko"/>
                          <a:cs typeface="Teko"/>
                          <a:sym typeface="Teko"/>
                        </a:rPr>
                        <a:t>2.35</a:t>
                      </a:r>
                      <a:endParaRPr b="1" sz="1800">
                        <a:latin typeface="Teko"/>
                        <a:ea typeface="Teko"/>
                        <a:cs typeface="Teko"/>
                        <a:sym typeface="Tek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bl>
          </a:graphicData>
        </a:graphic>
      </p:graphicFrame>
      <p:sp>
        <p:nvSpPr>
          <p:cNvPr id="290" name="Google Shape;290;p44"/>
          <p:cNvSpPr/>
          <p:nvPr/>
        </p:nvSpPr>
        <p:spPr>
          <a:xfrm>
            <a:off x="693763" y="2657000"/>
            <a:ext cx="7629300" cy="23283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1700">
                <a:latin typeface="Hind Vadodara SemiBold"/>
                <a:ea typeface="Hind Vadodara SemiBold"/>
                <a:cs typeface="Hind Vadodara SemiBold"/>
                <a:sym typeface="Hind Vadodara SemiBold"/>
              </a:rPr>
              <a:t>Lastly we have our Rectangular (Green) blades. In the first trial the time it took to lift one washer up to the top was 2.28 seconds. The second trial we noted the time of 2.41 seconds.  And finally the third trial had a time of 2.36 seconds. The average would be 2.35 seconds. </a:t>
            </a:r>
            <a:endParaRPr sz="1700">
              <a:latin typeface="Hind Vadodara SemiBold"/>
              <a:ea typeface="Hind Vadodara SemiBold"/>
              <a:cs typeface="Hind Vadodara SemiBold"/>
              <a:sym typeface="Hind Vadodara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aphicFrame>
        <p:nvGraphicFramePr>
          <p:cNvPr id="295" name="Google Shape;295;p45"/>
          <p:cNvGraphicFramePr/>
          <p:nvPr/>
        </p:nvGraphicFramePr>
        <p:xfrm>
          <a:off x="304500" y="1235413"/>
          <a:ext cx="3000000" cy="3000000"/>
        </p:xfrm>
        <a:graphic>
          <a:graphicData uri="http://schemas.openxmlformats.org/drawingml/2006/table">
            <a:tbl>
              <a:tblPr>
                <a:noFill/>
                <a:tableStyleId>{1B9E62D9-78DC-438D-9AE5-EB42D20A81E8}</a:tableStyleId>
              </a:tblPr>
              <a:tblGrid>
                <a:gridCol w="1707000"/>
                <a:gridCol w="1707000"/>
                <a:gridCol w="1707000"/>
                <a:gridCol w="1707000"/>
                <a:gridCol w="1707000"/>
              </a:tblGrid>
              <a:tr h="327900">
                <a:tc rowSpan="2">
                  <a:txBody>
                    <a:bodyPr/>
                    <a:lstStyle/>
                    <a:p>
                      <a:pPr indent="0" lvl="0" marL="0" rtl="0" algn="l">
                        <a:spcBef>
                          <a:spcPts val="0"/>
                        </a:spcBef>
                        <a:spcAft>
                          <a:spcPts val="0"/>
                        </a:spcAft>
                        <a:buNone/>
                      </a:pPr>
                      <a:r>
                        <a:t/>
                      </a:r>
                      <a:endParaRPr b="1" sz="1800"/>
                    </a:p>
                    <a:p>
                      <a:pPr indent="0" lvl="0" marL="0" rtl="0" algn="ctr">
                        <a:spcBef>
                          <a:spcPts val="0"/>
                        </a:spcBef>
                        <a:spcAft>
                          <a:spcPts val="0"/>
                        </a:spcAft>
                        <a:buNone/>
                      </a:pPr>
                      <a:r>
                        <a:rPr b="1" lang="en" sz="1800"/>
                        <a:t>Blade Shape</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gridSpan="4">
                  <a:txBody>
                    <a:bodyPr/>
                    <a:lstStyle/>
                    <a:p>
                      <a:pPr indent="0" lvl="0" marL="0" rtl="0" algn="ctr">
                        <a:spcBef>
                          <a:spcPts val="0"/>
                        </a:spcBef>
                        <a:spcAft>
                          <a:spcPts val="0"/>
                        </a:spcAft>
                        <a:buNone/>
                      </a:pPr>
                      <a:r>
                        <a:rPr b="1" lang="en" sz="1800"/>
                        <a:t>Trials (seconds and milliseconds)</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hMerge="1"/>
                <a:tc hMerge="1"/>
                <a:tc hMerge="1"/>
              </a:tr>
              <a:tr h="382200">
                <a:tc vMerge="1"/>
                <a:tc>
                  <a:txBody>
                    <a:bodyPr/>
                    <a:lstStyle/>
                    <a:p>
                      <a:pPr indent="0" lvl="0" marL="0" rtl="0" algn="ctr">
                        <a:spcBef>
                          <a:spcPts val="0"/>
                        </a:spcBef>
                        <a:spcAft>
                          <a:spcPts val="0"/>
                        </a:spcAft>
                        <a:buNone/>
                      </a:pPr>
                      <a:r>
                        <a:rPr b="1" lang="en" sz="1800"/>
                        <a:t>1</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3</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Average</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r h="409325">
                <a:tc>
                  <a:txBody>
                    <a:bodyPr/>
                    <a:lstStyle/>
                    <a:p>
                      <a:pPr indent="0" lvl="0" marL="0" rtl="0" algn="ctr">
                        <a:spcBef>
                          <a:spcPts val="0"/>
                        </a:spcBef>
                        <a:spcAft>
                          <a:spcPts val="0"/>
                        </a:spcAft>
                        <a:buNone/>
                      </a:pPr>
                      <a:r>
                        <a:rPr b="1" lang="en" sz="1800">
                          <a:solidFill>
                            <a:srgbClr val="6AA84F"/>
                          </a:solidFill>
                        </a:rPr>
                        <a:t>Green (Rectangular)</a:t>
                      </a:r>
                      <a:endParaRPr b="1" sz="1800">
                        <a:solidFill>
                          <a:srgbClr val="6AA84F"/>
                        </a:solidFill>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2.28</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2.41</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2.36</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2.35</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r h="100000">
                <a:tc>
                  <a:txBody>
                    <a:bodyPr/>
                    <a:lstStyle/>
                    <a:p>
                      <a:pPr indent="0" lvl="0" marL="0" rtl="0" algn="ctr">
                        <a:spcBef>
                          <a:spcPts val="0"/>
                        </a:spcBef>
                        <a:spcAft>
                          <a:spcPts val="0"/>
                        </a:spcAft>
                        <a:buNone/>
                      </a:pPr>
                      <a:r>
                        <a:rPr b="1" lang="en" sz="1800">
                          <a:solidFill>
                            <a:srgbClr val="F1C232"/>
                          </a:solidFill>
                        </a:rPr>
                        <a:t>Yellow (Square)</a:t>
                      </a:r>
                      <a:endParaRPr b="1" sz="1800">
                        <a:solidFill>
                          <a:srgbClr val="F1C232"/>
                        </a:solidFill>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2.64</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2.26</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2.34</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2.41</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r h="450025">
                <a:tc>
                  <a:txBody>
                    <a:bodyPr/>
                    <a:lstStyle/>
                    <a:p>
                      <a:pPr indent="0" lvl="0" marL="0" rtl="0" algn="ctr">
                        <a:spcBef>
                          <a:spcPts val="0"/>
                        </a:spcBef>
                        <a:spcAft>
                          <a:spcPts val="0"/>
                        </a:spcAft>
                        <a:buNone/>
                      </a:pPr>
                      <a:r>
                        <a:rPr b="1" lang="en" sz="1800">
                          <a:solidFill>
                            <a:srgbClr val="0000FF"/>
                          </a:solidFill>
                        </a:rPr>
                        <a:t>Blue (</a:t>
                      </a:r>
                      <a:r>
                        <a:rPr b="1" lang="en" sz="1800">
                          <a:solidFill>
                            <a:srgbClr val="0000FF"/>
                          </a:solidFill>
                        </a:rPr>
                        <a:t>Triangular</a:t>
                      </a:r>
                      <a:r>
                        <a:rPr b="1" lang="en" sz="1800">
                          <a:solidFill>
                            <a:srgbClr val="0000FF"/>
                          </a:solidFill>
                        </a:rPr>
                        <a:t>)</a:t>
                      </a:r>
                      <a:endParaRPr b="1" sz="1800">
                        <a:solidFill>
                          <a:srgbClr val="0000FF"/>
                        </a:solidFill>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3.45</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3.63</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3.68</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800"/>
                        <a:t>3.59</a:t>
                      </a:r>
                      <a:endParaRPr b="1" sz="1800"/>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2"/>
                    </a:solidFill>
                  </a:tcPr>
                </a:tc>
              </a:tr>
            </a:tbl>
          </a:graphicData>
        </a:graphic>
      </p:graphicFrame>
      <p:sp>
        <p:nvSpPr>
          <p:cNvPr id="296" name="Google Shape;296;p45"/>
          <p:cNvSpPr txBox="1"/>
          <p:nvPr>
            <p:ph idx="4294967295" type="title"/>
          </p:nvPr>
        </p:nvSpPr>
        <p:spPr>
          <a:xfrm>
            <a:off x="2421000" y="3598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000000"/>
                </a:solidFill>
                <a:latin typeface="Teko"/>
                <a:ea typeface="Teko"/>
                <a:cs typeface="Teko"/>
                <a:sym typeface="Teko"/>
              </a:rPr>
              <a:t>Final Values</a:t>
            </a:r>
            <a:endParaRPr b="1" sz="3600">
              <a:solidFill>
                <a:srgbClr val="000000"/>
              </a:solidFill>
              <a:latin typeface="Teko"/>
              <a:ea typeface="Teko"/>
              <a:cs typeface="Teko"/>
              <a:sym typeface="Tek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Results</a:t>
            </a:r>
            <a:endParaRPr b="1">
              <a:solidFill>
                <a:srgbClr val="000000"/>
              </a:solidFill>
              <a:latin typeface="Teko"/>
              <a:ea typeface="Teko"/>
              <a:cs typeface="Teko"/>
              <a:sym typeface="Teko"/>
            </a:endParaRPr>
          </a:p>
        </p:txBody>
      </p:sp>
      <p:sp>
        <p:nvSpPr>
          <p:cNvPr id="302" name="Google Shape;302;p46"/>
          <p:cNvSpPr/>
          <p:nvPr/>
        </p:nvSpPr>
        <p:spPr>
          <a:xfrm>
            <a:off x="493500" y="1095350"/>
            <a:ext cx="8157000" cy="31350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2200">
                <a:latin typeface="Hind Vadodara"/>
                <a:ea typeface="Hind Vadodara"/>
                <a:cs typeface="Hind Vadodara"/>
                <a:sym typeface="Hind Vadodara"/>
              </a:rPr>
              <a:t>The </a:t>
            </a:r>
            <a:r>
              <a:rPr b="1" lang="en" sz="2200">
                <a:latin typeface="Hind Vadodara"/>
                <a:ea typeface="Hind Vadodara"/>
                <a:cs typeface="Hind Vadodara"/>
                <a:sym typeface="Hind Vadodara"/>
              </a:rPr>
              <a:t>question</a:t>
            </a:r>
            <a:r>
              <a:rPr b="1" lang="en" sz="2200">
                <a:latin typeface="Hind Vadodara"/>
                <a:ea typeface="Hind Vadodara"/>
                <a:cs typeface="Hind Vadodara"/>
                <a:sym typeface="Hind Vadodara"/>
              </a:rPr>
              <a:t> was ‘’</a:t>
            </a:r>
            <a:r>
              <a:rPr b="1" lang="en" sz="2200">
                <a:solidFill>
                  <a:srgbClr val="040C28"/>
                </a:solidFill>
                <a:latin typeface="Hind Vadodara"/>
                <a:ea typeface="Hind Vadodara"/>
                <a:cs typeface="Hind Vadodara"/>
                <a:sym typeface="Hind Vadodara"/>
              </a:rPr>
              <a:t>Does the shape of the blades affect the wind turbines performance?’’, with us making a whole wind turbine and testing it out. We found that the Green Rectangular blades rotates fast by pulling up the weight up to the top in a record setting time of 2.35 seconds  as it smoothly ran with the fast wind coming from the fan. We did find out that the shape  of the wind turbines </a:t>
            </a:r>
            <a:r>
              <a:rPr b="1" lang="en" sz="2200">
                <a:latin typeface="Hind Vadodara"/>
                <a:ea typeface="Hind Vadodara"/>
                <a:cs typeface="Hind Vadodara"/>
                <a:sym typeface="Hind Vadodara"/>
              </a:rPr>
              <a:t> blades do affect the performance.</a:t>
            </a:r>
            <a:endParaRPr b="1" sz="2200">
              <a:latin typeface="Hind Vadodara"/>
              <a:ea typeface="Hind Vadodara"/>
              <a:cs typeface="Hind Vadodara"/>
              <a:sym typeface="Hind Vadoda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p:nvPr/>
        </p:nvSpPr>
        <p:spPr>
          <a:xfrm>
            <a:off x="5886450" y="156600"/>
            <a:ext cx="2950800" cy="48303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700">
                <a:latin typeface="Hind Vadodara"/>
                <a:ea typeface="Hind Vadodara"/>
                <a:cs typeface="Hind Vadodara"/>
                <a:sym typeface="Hind Vadodara"/>
              </a:rPr>
              <a:t>From this </a:t>
            </a:r>
            <a:r>
              <a:rPr b="1" lang="en" sz="1700">
                <a:latin typeface="Hind Vadodara"/>
                <a:ea typeface="Hind Vadodara"/>
                <a:cs typeface="Hind Vadodara"/>
                <a:sym typeface="Hind Vadodara"/>
              </a:rPr>
              <a:t>graph</a:t>
            </a:r>
            <a:r>
              <a:rPr b="1" lang="en" sz="1700">
                <a:latin typeface="Hind Vadodara"/>
                <a:ea typeface="Hind Vadodara"/>
                <a:cs typeface="Hind Vadodara"/>
                <a:sym typeface="Hind Vadodara"/>
              </a:rPr>
              <a:t> you can see that the rectangular blades (green) did the best with an average of 2.35 seconds. In second place was the squared blade (yellow) with an average of 2.41 seconds. The blades with the longest time was the triangular blade (blue) with an average of 3.59 seconds.</a:t>
            </a:r>
            <a:endParaRPr b="1" sz="1700">
              <a:latin typeface="Hind Vadodara"/>
              <a:ea typeface="Hind Vadodara"/>
              <a:cs typeface="Hind Vadodara"/>
              <a:sym typeface="Hind Vadodara"/>
            </a:endParaRPr>
          </a:p>
        </p:txBody>
      </p:sp>
      <p:sp>
        <p:nvSpPr>
          <p:cNvPr id="308" name="Google Shape;308;p47"/>
          <p:cNvSpPr txBox="1"/>
          <p:nvPr>
            <p:ph idx="4294967295" type="title"/>
          </p:nvPr>
        </p:nvSpPr>
        <p:spPr>
          <a:xfrm>
            <a:off x="1050300" y="278633"/>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000000"/>
                </a:solidFill>
                <a:latin typeface="Teko"/>
                <a:ea typeface="Teko"/>
                <a:cs typeface="Teko"/>
                <a:sym typeface="Teko"/>
              </a:rPr>
              <a:t>Final Values </a:t>
            </a:r>
            <a:r>
              <a:rPr b="1" lang="en" sz="3600">
                <a:solidFill>
                  <a:srgbClr val="000000"/>
                </a:solidFill>
                <a:latin typeface="Teko"/>
                <a:ea typeface="Teko"/>
                <a:cs typeface="Teko"/>
                <a:sym typeface="Teko"/>
              </a:rPr>
              <a:t>Graph</a:t>
            </a:r>
            <a:endParaRPr b="1" sz="3600">
              <a:solidFill>
                <a:srgbClr val="000000"/>
              </a:solidFill>
              <a:latin typeface="Teko"/>
              <a:ea typeface="Teko"/>
              <a:cs typeface="Teko"/>
              <a:sym typeface="Teko"/>
            </a:endParaRPr>
          </a:p>
        </p:txBody>
      </p:sp>
      <p:pic>
        <p:nvPicPr>
          <p:cNvPr id="309" name="Google Shape;309;p47" title="Chart"/>
          <p:cNvPicPr preferRelativeResize="0"/>
          <p:nvPr/>
        </p:nvPicPr>
        <p:blipFill>
          <a:blip r:embed="rId3">
            <a:alphaModFix/>
          </a:blip>
          <a:stretch>
            <a:fillRect/>
          </a:stretch>
        </p:blipFill>
        <p:spPr>
          <a:xfrm>
            <a:off x="152400" y="1061024"/>
            <a:ext cx="5581650" cy="3842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8"/>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Conclusion</a:t>
            </a:r>
            <a:endParaRPr b="1">
              <a:solidFill>
                <a:srgbClr val="000000"/>
              </a:solidFill>
              <a:latin typeface="Teko"/>
              <a:ea typeface="Teko"/>
              <a:cs typeface="Teko"/>
              <a:sym typeface="Teko"/>
            </a:endParaRPr>
          </a:p>
        </p:txBody>
      </p:sp>
      <p:sp>
        <p:nvSpPr>
          <p:cNvPr id="315" name="Google Shape;315;p48"/>
          <p:cNvSpPr/>
          <p:nvPr/>
        </p:nvSpPr>
        <p:spPr>
          <a:xfrm>
            <a:off x="670750" y="1530650"/>
            <a:ext cx="8157000" cy="29214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2000">
                <a:latin typeface="Hind Vadodara"/>
                <a:ea typeface="Hind Vadodara"/>
                <a:cs typeface="Hind Vadodara"/>
                <a:sym typeface="Hind Vadodara"/>
              </a:rPr>
              <a:t>We hypothesized that</a:t>
            </a:r>
            <a:r>
              <a:rPr b="1" lang="en" sz="2000">
                <a:latin typeface="Hind Vadodara"/>
                <a:ea typeface="Hind Vadodara"/>
                <a:cs typeface="Hind Vadodara"/>
                <a:sym typeface="Hind Vadodara"/>
              </a:rPr>
              <a:t> the Rectangular blade (Green) </a:t>
            </a:r>
            <a:r>
              <a:rPr b="1" lang="en" sz="2000">
                <a:latin typeface="Hind Vadodara"/>
                <a:ea typeface="Hind Vadodara"/>
                <a:cs typeface="Hind Vadodara"/>
                <a:sym typeface="Hind Vadodara"/>
              </a:rPr>
              <a:t>would</a:t>
            </a:r>
            <a:r>
              <a:rPr b="1" lang="en" sz="2000">
                <a:latin typeface="Hind Vadodara"/>
                <a:ea typeface="Hind Vadodara"/>
                <a:cs typeface="Hind Vadodara"/>
                <a:sym typeface="Hind Vadodara"/>
              </a:rPr>
              <a:t> spin the fastest. After doing the </a:t>
            </a:r>
            <a:r>
              <a:rPr b="1" lang="en" sz="2000">
                <a:latin typeface="Hind Vadodara"/>
                <a:ea typeface="Hind Vadodara"/>
                <a:cs typeface="Hind Vadodara"/>
                <a:sym typeface="Hind Vadodara"/>
              </a:rPr>
              <a:t>experiment</a:t>
            </a:r>
            <a:r>
              <a:rPr b="1" lang="en" sz="2000">
                <a:latin typeface="Hind Vadodara"/>
                <a:ea typeface="Hind Vadodara"/>
                <a:cs typeface="Hind Vadodara"/>
                <a:sym typeface="Hind Vadodara"/>
              </a:rPr>
              <a:t> we found that our </a:t>
            </a:r>
            <a:r>
              <a:rPr b="1" lang="en" sz="2000">
                <a:latin typeface="Hind Vadodara"/>
                <a:ea typeface="Hind Vadodara"/>
                <a:cs typeface="Hind Vadodara"/>
                <a:sym typeface="Hind Vadodara"/>
              </a:rPr>
              <a:t>hypothesis</a:t>
            </a:r>
            <a:r>
              <a:rPr b="1" lang="en" sz="2000">
                <a:latin typeface="Hind Vadodara"/>
                <a:ea typeface="Hind Vadodara"/>
                <a:cs typeface="Hind Vadodara"/>
                <a:sym typeface="Hind Vadodara"/>
              </a:rPr>
              <a:t> was </a:t>
            </a:r>
            <a:r>
              <a:rPr b="1" lang="en" sz="2000">
                <a:latin typeface="Hind Vadodara"/>
                <a:ea typeface="Hind Vadodara"/>
                <a:cs typeface="Hind Vadodara"/>
                <a:sym typeface="Hind Vadodara"/>
              </a:rPr>
              <a:t>correct</a:t>
            </a:r>
            <a:r>
              <a:rPr b="1" lang="en" sz="2000">
                <a:latin typeface="Hind Vadodara"/>
                <a:ea typeface="Hind Vadodara"/>
                <a:cs typeface="Hind Vadodara"/>
                <a:sym typeface="Hind Vadodara"/>
              </a:rPr>
              <a:t> because the Rectangular blades (Green)  took the least time to rotate and took on average 2.35 seconds.</a:t>
            </a:r>
            <a:endParaRPr b="1" sz="2000">
              <a:latin typeface="Hind Vadodara"/>
              <a:ea typeface="Hind Vadodara"/>
              <a:cs typeface="Hind Vadodara"/>
              <a:sym typeface="Hind Vadodar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ph type="title"/>
          </p:nvPr>
        </p:nvSpPr>
        <p:spPr>
          <a:xfrm>
            <a:off x="1947225" y="128800"/>
            <a:ext cx="5400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Who Will This Be Useful For? </a:t>
            </a:r>
            <a:endParaRPr b="1">
              <a:solidFill>
                <a:srgbClr val="000000"/>
              </a:solidFill>
              <a:latin typeface="Teko"/>
              <a:ea typeface="Teko"/>
              <a:cs typeface="Teko"/>
              <a:sym typeface="Teko"/>
            </a:endParaRPr>
          </a:p>
        </p:txBody>
      </p:sp>
      <p:sp>
        <p:nvSpPr>
          <p:cNvPr id="321" name="Google Shape;321;p49"/>
          <p:cNvSpPr/>
          <p:nvPr/>
        </p:nvSpPr>
        <p:spPr>
          <a:xfrm>
            <a:off x="493500" y="808800"/>
            <a:ext cx="8157000" cy="43347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800">
                <a:latin typeface="Hind Vadodara"/>
                <a:ea typeface="Hind Vadodara"/>
                <a:cs typeface="Hind Vadodara"/>
                <a:sym typeface="Hind Vadodara"/>
              </a:rPr>
              <a:t>Wind turbines are found in rural communities and areas so the best example of “who would use this information’’, is farmers, as they </a:t>
            </a:r>
            <a:r>
              <a:rPr b="1" lang="en" sz="1800">
                <a:latin typeface="Hind Vadodara"/>
                <a:ea typeface="Hind Vadodara"/>
                <a:cs typeface="Hind Vadodara"/>
                <a:sym typeface="Hind Vadodara"/>
              </a:rPr>
              <a:t>usually</a:t>
            </a:r>
            <a:r>
              <a:rPr b="1" lang="en" sz="1800">
                <a:latin typeface="Hind Vadodara"/>
                <a:ea typeface="Hind Vadodara"/>
                <a:cs typeface="Hind Vadodara"/>
                <a:sym typeface="Hind Vadodara"/>
              </a:rPr>
              <a:t> live in large fields away from the urban cities and towns. </a:t>
            </a:r>
            <a:r>
              <a:rPr b="1" lang="en" sz="1800">
                <a:latin typeface="Hind Vadodara"/>
                <a:ea typeface="Hind Vadodara"/>
                <a:cs typeface="Hind Vadodara"/>
                <a:sym typeface="Hind Vadodara"/>
              </a:rPr>
              <a:t> Since  farmers live in rural communities  they would need electricity from somewhere.  So one of the most popular ways are wind turbines to generate electricity.  Wind turbines principal is very simple.”</a:t>
            </a:r>
            <a:r>
              <a:rPr b="1" lang="en" sz="1800">
                <a:latin typeface="Hind Vadodara"/>
                <a:ea typeface="Hind Vadodara"/>
                <a:cs typeface="Hind Vadodara"/>
                <a:sym typeface="Hind Vadodara"/>
              </a:rPr>
              <a:t>instead of using electricity like a house fan, wind turbines use the wind moving through it to make electricity.</a:t>
            </a:r>
            <a:r>
              <a:rPr b="1" lang="en" sz="1800">
                <a:latin typeface="Hind Vadodara"/>
                <a:ea typeface="Hind Vadodara"/>
                <a:cs typeface="Hind Vadodara"/>
                <a:sym typeface="Hind Vadodara"/>
              </a:rPr>
              <a:t> They generate electricity with using” 2 or 3 blades connecting to the rotor and forming a propeller.  The rotor is also connected to the main shaft. The main shaft is a device that transfers the revolution from the rotor into the gearbox with a typical rotation of 20 rpm (revolution per minutes). The main shaft creates electricity by spinning a generator. </a:t>
            </a:r>
            <a:endParaRPr b="1" sz="1800">
              <a:latin typeface="Hind Vadodara"/>
              <a:ea typeface="Hind Vadodara"/>
              <a:cs typeface="Hind Vadodara"/>
              <a:sym typeface="Hind Vadodar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305250" y="272350"/>
            <a:ext cx="85335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000000"/>
                </a:solidFill>
                <a:latin typeface="Teko"/>
                <a:ea typeface="Teko"/>
                <a:cs typeface="Teko"/>
                <a:sym typeface="Teko"/>
              </a:rPr>
              <a:t>Sources Of Error And How Will We Prevent This In The Future? </a:t>
            </a:r>
            <a:endParaRPr b="1" sz="2700">
              <a:solidFill>
                <a:srgbClr val="000000"/>
              </a:solidFill>
              <a:latin typeface="Teko"/>
              <a:ea typeface="Teko"/>
              <a:cs typeface="Teko"/>
              <a:sym typeface="Teko"/>
            </a:endParaRPr>
          </a:p>
        </p:txBody>
      </p:sp>
      <p:sp>
        <p:nvSpPr>
          <p:cNvPr id="327" name="Google Shape;327;p50"/>
          <p:cNvSpPr/>
          <p:nvPr/>
        </p:nvSpPr>
        <p:spPr>
          <a:xfrm>
            <a:off x="493500" y="1095350"/>
            <a:ext cx="8157000" cy="3688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49250" lvl="0" marL="457200" rtl="0" algn="just">
              <a:spcBef>
                <a:spcPts val="0"/>
              </a:spcBef>
              <a:spcAft>
                <a:spcPts val="0"/>
              </a:spcAft>
              <a:buSzPts val="1900"/>
              <a:buFont typeface="Hind Vadodara"/>
              <a:buAutoNum type="arabicPeriod"/>
            </a:pPr>
            <a:r>
              <a:rPr b="1" lang="en" sz="1900">
                <a:latin typeface="Hind Vadodara"/>
                <a:ea typeface="Hind Vadodara"/>
                <a:cs typeface="Hind Vadodara"/>
                <a:sym typeface="Hind Vadodara"/>
              </a:rPr>
              <a:t>The blades got stuck on the tap of the 500-ml bottle</a:t>
            </a:r>
            <a:endParaRPr b="1" sz="1900">
              <a:latin typeface="Hind Vadodara"/>
              <a:ea typeface="Hind Vadodara"/>
              <a:cs typeface="Hind Vadodara"/>
              <a:sym typeface="Hind Vadodara"/>
            </a:endParaRPr>
          </a:p>
          <a:p>
            <a:pPr indent="-349250" lvl="0" marL="914400" rtl="0" algn="just">
              <a:spcBef>
                <a:spcPts val="0"/>
              </a:spcBef>
              <a:spcAft>
                <a:spcPts val="0"/>
              </a:spcAft>
              <a:buSzPts val="1900"/>
              <a:buChar char="-"/>
            </a:pPr>
            <a:r>
              <a:rPr lang="en" sz="1900">
                <a:latin typeface="Hind Vadodara"/>
                <a:ea typeface="Hind Vadodara"/>
                <a:cs typeface="Hind Vadodara"/>
                <a:sym typeface="Hind Vadodara"/>
              </a:rPr>
              <a:t>we made sure that the hole in the bottle is smooth and big enough for a straw to spin freely</a:t>
            </a:r>
            <a:r>
              <a:rPr b="1" lang="en" sz="1900">
                <a:latin typeface="Hind Vadodara"/>
                <a:ea typeface="Hind Vadodara"/>
                <a:cs typeface="Hind Vadodara"/>
                <a:sym typeface="Hind Vadodara"/>
              </a:rPr>
              <a:t>. </a:t>
            </a:r>
            <a:endParaRPr sz="1900">
              <a:latin typeface="Hind Vadodara"/>
              <a:ea typeface="Hind Vadodara"/>
              <a:cs typeface="Hind Vadodara"/>
              <a:sym typeface="Hind Vadodara"/>
            </a:endParaRPr>
          </a:p>
          <a:p>
            <a:pPr indent="-349250" lvl="0" marL="457200" rtl="0" algn="just">
              <a:spcBef>
                <a:spcPts val="0"/>
              </a:spcBef>
              <a:spcAft>
                <a:spcPts val="0"/>
              </a:spcAft>
              <a:buSzPts val="1900"/>
              <a:buFont typeface="Hind Vadodara"/>
              <a:buAutoNum type="arabicPeriod"/>
            </a:pPr>
            <a:r>
              <a:rPr b="1" lang="en" sz="1900">
                <a:latin typeface="Hind Vadodara"/>
                <a:ea typeface="Hind Vadodara"/>
                <a:cs typeface="Hind Vadodara"/>
                <a:sym typeface="Hind Vadodara"/>
              </a:rPr>
              <a:t>The size of the fan, first we experimented with the smaller fan but it did not work due to less speed to pull the flat washer up.</a:t>
            </a:r>
            <a:endParaRPr b="1" sz="1900">
              <a:latin typeface="Hind Vadodara"/>
              <a:ea typeface="Hind Vadodara"/>
              <a:cs typeface="Hind Vadodara"/>
              <a:sym typeface="Hind Vadodara"/>
            </a:endParaRPr>
          </a:p>
          <a:p>
            <a:pPr indent="-349250" lvl="0" marL="914400" rtl="0" algn="just">
              <a:spcBef>
                <a:spcPts val="0"/>
              </a:spcBef>
              <a:spcAft>
                <a:spcPts val="0"/>
              </a:spcAft>
              <a:buSzPts val="1900"/>
              <a:buFont typeface="Hind Vadodara"/>
              <a:buChar char="-"/>
            </a:pPr>
            <a:r>
              <a:rPr lang="en" sz="1900">
                <a:latin typeface="Hind Vadodara"/>
                <a:ea typeface="Hind Vadodara"/>
                <a:cs typeface="Hind Vadodara"/>
                <a:sym typeface="Hind Vadodara"/>
              </a:rPr>
              <a:t>We used a bigger fan with adjustable speed for our experiment.</a:t>
            </a:r>
            <a:endParaRPr sz="1900">
              <a:latin typeface="Hind Vadodara"/>
              <a:ea typeface="Hind Vadodara"/>
              <a:cs typeface="Hind Vadodara"/>
              <a:sym typeface="Hind Vadodara"/>
            </a:endParaRPr>
          </a:p>
          <a:p>
            <a:pPr indent="-349250" lvl="0" marL="457200" rtl="0" algn="just">
              <a:spcBef>
                <a:spcPts val="0"/>
              </a:spcBef>
              <a:spcAft>
                <a:spcPts val="0"/>
              </a:spcAft>
              <a:buSzPts val="1900"/>
              <a:buFont typeface="Hind Vadodara"/>
              <a:buAutoNum type="arabicPeriod"/>
            </a:pPr>
            <a:r>
              <a:rPr b="1" lang="en" sz="1900">
                <a:latin typeface="Hind Vadodara"/>
                <a:ea typeface="Hind Vadodara"/>
                <a:cs typeface="Hind Vadodara"/>
                <a:sym typeface="Hind Vadodara"/>
              </a:rPr>
              <a:t>The straws</a:t>
            </a:r>
            <a:endParaRPr b="1" sz="1900">
              <a:latin typeface="Hind Vadodara"/>
              <a:ea typeface="Hind Vadodara"/>
              <a:cs typeface="Hind Vadodara"/>
              <a:sym typeface="Hind Vadodara"/>
            </a:endParaRPr>
          </a:p>
          <a:p>
            <a:pPr indent="-349250" lvl="0" marL="914400" rtl="0" algn="just">
              <a:spcBef>
                <a:spcPts val="0"/>
              </a:spcBef>
              <a:spcAft>
                <a:spcPts val="0"/>
              </a:spcAft>
              <a:buSzPts val="1900"/>
              <a:buFont typeface="Hind Vadodara"/>
              <a:buChar char="-"/>
            </a:pPr>
            <a:r>
              <a:rPr lang="en" sz="1900">
                <a:latin typeface="Hind Vadodara"/>
                <a:ea typeface="Hind Vadodara"/>
                <a:cs typeface="Hind Vadodara"/>
                <a:sym typeface="Hind Vadodara"/>
              </a:rPr>
              <a:t>The plastic straws we used before were too light weight and were not working so we switched to paper straws to give strength to our fan. </a:t>
            </a:r>
            <a:endParaRPr b="1" sz="1900">
              <a:latin typeface="Hind Vadodara"/>
              <a:ea typeface="Hind Vadodara"/>
              <a:cs typeface="Hind Vadodara"/>
              <a:sym typeface="Hind Vadoda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ph type="title"/>
          </p:nvPr>
        </p:nvSpPr>
        <p:spPr>
          <a:xfrm>
            <a:off x="1871700" y="95325"/>
            <a:ext cx="5400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Abstract</a:t>
            </a:r>
            <a:endParaRPr b="1" sz="3500">
              <a:solidFill>
                <a:srgbClr val="000000"/>
              </a:solidFill>
              <a:latin typeface="Teko"/>
              <a:ea typeface="Teko"/>
              <a:cs typeface="Teko"/>
              <a:sym typeface="Teko"/>
            </a:endParaRPr>
          </a:p>
        </p:txBody>
      </p:sp>
      <p:sp>
        <p:nvSpPr>
          <p:cNvPr id="333" name="Google Shape;333;p51"/>
          <p:cNvSpPr/>
          <p:nvPr/>
        </p:nvSpPr>
        <p:spPr>
          <a:xfrm>
            <a:off x="493500" y="725325"/>
            <a:ext cx="8157000" cy="42735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2000">
                <a:latin typeface="Hind Vadodara"/>
                <a:ea typeface="Hind Vadodara"/>
                <a:cs typeface="Hind Vadodara"/>
                <a:sym typeface="Hind Vadodara"/>
              </a:rPr>
              <a:t>The question of this project “</a:t>
            </a:r>
            <a:r>
              <a:rPr b="1" lang="en" sz="2000">
                <a:solidFill>
                  <a:srgbClr val="040C28"/>
                </a:solidFill>
                <a:latin typeface="Hind Vadodara"/>
                <a:ea typeface="Hind Vadodara"/>
                <a:cs typeface="Hind Vadodara"/>
                <a:sym typeface="Hind Vadodara"/>
              </a:rPr>
              <a:t>Does the shape of the blades affect the wind turbines performance?,</a:t>
            </a:r>
            <a:r>
              <a:rPr b="1" lang="en" sz="2000">
                <a:latin typeface="Hind Vadodara"/>
                <a:ea typeface="Hind Vadodara"/>
                <a:cs typeface="Hind Vadodara"/>
                <a:sym typeface="Hind Vadodara"/>
              </a:rPr>
              <a:t>“</a:t>
            </a:r>
            <a:r>
              <a:rPr b="1" lang="en" sz="2000">
                <a:solidFill>
                  <a:srgbClr val="040C28"/>
                </a:solidFill>
                <a:latin typeface="Hind Vadodara"/>
                <a:ea typeface="Hind Vadodara"/>
                <a:cs typeface="Hind Vadodara"/>
                <a:sym typeface="Hind Vadodara"/>
              </a:rPr>
              <a:t> using three different curved blades on a home made structure of a wind turbine. The reason of this experiment was that we learned about the types of wings that a airplane has, so we thought about a wind turbine as it also works with curved and long blades, we wondered does the shape of the blades affect the performance of the wind turbine. (continued..)</a:t>
            </a:r>
            <a:endParaRPr b="1" sz="2000">
              <a:solidFill>
                <a:srgbClr val="040C28"/>
              </a:solidFill>
              <a:latin typeface="Hind Vadodara"/>
              <a:ea typeface="Hind Vadodara"/>
              <a:cs typeface="Hind Vadodara"/>
              <a:sym typeface="Hind Vadoda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2"/>
          <p:cNvSpPr txBox="1"/>
          <p:nvPr>
            <p:ph type="title"/>
          </p:nvPr>
        </p:nvSpPr>
        <p:spPr>
          <a:xfrm>
            <a:off x="2421000" y="1886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Abstract (continued)</a:t>
            </a:r>
            <a:endParaRPr b="1">
              <a:solidFill>
                <a:srgbClr val="000000"/>
              </a:solidFill>
              <a:latin typeface="Teko"/>
              <a:ea typeface="Teko"/>
              <a:cs typeface="Teko"/>
              <a:sym typeface="Teko"/>
            </a:endParaRPr>
          </a:p>
        </p:txBody>
      </p:sp>
      <p:sp>
        <p:nvSpPr>
          <p:cNvPr id="339" name="Google Shape;339;p52"/>
          <p:cNvSpPr/>
          <p:nvPr/>
        </p:nvSpPr>
        <p:spPr>
          <a:xfrm>
            <a:off x="556425" y="981650"/>
            <a:ext cx="8196900" cy="40035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2000">
                <a:solidFill>
                  <a:srgbClr val="040C28"/>
                </a:solidFill>
                <a:latin typeface="Hind Vadodara"/>
                <a:ea typeface="Hind Vadodara"/>
                <a:cs typeface="Hind Vadodara"/>
                <a:sym typeface="Hind Vadodara"/>
              </a:rPr>
              <a:t>We did the experiment by setting up a mini fan at the highest setting and set up the wind turbine 30 cm away from the fan. We kept the speed and distance constant in all the trials. Then we use the stopwatch to record the time of each of the blades to get the weight (flat washer) to touch the top of the straw. We did three trials with each shape and found that the Rectangular blades (Green blades) took the least time with an average time of 2.35 seconds. The Yellow (Square blades) recorded an average 2.41 seconds and the Blue (Triangular blades) with a recording of average 3.59 seconds. (continued..)</a:t>
            </a:r>
            <a:endParaRPr b="1" sz="2000">
              <a:solidFill>
                <a:srgbClr val="040C28"/>
              </a:solidFill>
              <a:latin typeface="Hind Vadodara"/>
              <a:ea typeface="Hind Vadodara"/>
              <a:cs typeface="Hind Vadodara"/>
              <a:sym typeface="Hind Vadoda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3"/>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Abstract </a:t>
            </a:r>
            <a:r>
              <a:rPr b="1" lang="en">
                <a:solidFill>
                  <a:srgbClr val="000000"/>
                </a:solidFill>
                <a:latin typeface="Teko"/>
                <a:ea typeface="Teko"/>
                <a:cs typeface="Teko"/>
                <a:sym typeface="Teko"/>
              </a:rPr>
              <a:t>(continued)</a:t>
            </a:r>
            <a:endParaRPr b="1">
              <a:solidFill>
                <a:srgbClr val="000000"/>
              </a:solidFill>
              <a:latin typeface="Teko"/>
              <a:ea typeface="Teko"/>
              <a:cs typeface="Teko"/>
              <a:sym typeface="Teko"/>
            </a:endParaRPr>
          </a:p>
        </p:txBody>
      </p:sp>
      <p:sp>
        <p:nvSpPr>
          <p:cNvPr id="345" name="Google Shape;345;p53"/>
          <p:cNvSpPr/>
          <p:nvPr/>
        </p:nvSpPr>
        <p:spPr>
          <a:xfrm>
            <a:off x="624275" y="1185225"/>
            <a:ext cx="8020500" cy="3772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2000">
                <a:latin typeface="Hind Vadodara"/>
                <a:ea typeface="Hind Vadodara"/>
                <a:cs typeface="Hind Vadodara"/>
                <a:sym typeface="Hind Vadodara"/>
              </a:rPr>
              <a:t>So we concluded that the Rectangular blades with the </a:t>
            </a:r>
            <a:r>
              <a:rPr b="1" lang="en" sz="2000">
                <a:latin typeface="Hind Vadodara"/>
                <a:ea typeface="Hind Vadodara"/>
                <a:cs typeface="Hind Vadodara"/>
                <a:sym typeface="Hind Vadodara"/>
              </a:rPr>
              <a:t>largest</a:t>
            </a:r>
            <a:r>
              <a:rPr b="1" lang="en" sz="2000">
                <a:latin typeface="Hind Vadodara"/>
                <a:ea typeface="Hind Vadodara"/>
                <a:cs typeface="Hind Vadodara"/>
                <a:sym typeface="Hind Vadodara"/>
              </a:rPr>
              <a:t> surface area that could hold enough air makes the blades spin more faster. We also found that the </a:t>
            </a:r>
            <a:r>
              <a:rPr b="1" lang="en" sz="2000">
                <a:latin typeface="Hind Vadodara"/>
                <a:ea typeface="Hind Vadodara"/>
                <a:cs typeface="Hind Vadodara"/>
                <a:sym typeface="Hind Vadodara"/>
              </a:rPr>
              <a:t>square</a:t>
            </a:r>
            <a:r>
              <a:rPr b="1" lang="en" sz="2000">
                <a:latin typeface="Hind Vadodara"/>
                <a:ea typeface="Hind Vadodara"/>
                <a:cs typeface="Hind Vadodara"/>
                <a:sym typeface="Hind Vadodara"/>
              </a:rPr>
              <a:t> blades were very close to the rectangular blades with the difference of only 0.06 seconds. While the triangular blades were spinning slow because of the shape and capturing less air and took 1.24 more seconds to rotate as compared to green blades. We also concluded that the shape of the blades does affect the performance of the wind turbine. </a:t>
            </a:r>
            <a:endParaRPr b="1" sz="2000">
              <a:latin typeface="Hind Vadodara"/>
              <a:ea typeface="Hind Vadodara"/>
              <a:cs typeface="Hind Vadodara"/>
              <a:sym typeface="Hind Vadoda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idx="18" type="title"/>
          </p:nvPr>
        </p:nvSpPr>
        <p:spPr>
          <a:xfrm>
            <a:off x="2470600" y="143000"/>
            <a:ext cx="4302000" cy="731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000000"/>
                </a:solidFill>
                <a:latin typeface="Teko"/>
                <a:ea typeface="Teko"/>
                <a:cs typeface="Teko"/>
                <a:sym typeface="Teko"/>
              </a:rPr>
              <a:t>Key  Words</a:t>
            </a:r>
            <a:endParaRPr b="1" sz="4000">
              <a:solidFill>
                <a:srgbClr val="000000"/>
              </a:solidFill>
              <a:latin typeface="Teko"/>
              <a:ea typeface="Teko"/>
              <a:cs typeface="Teko"/>
              <a:sym typeface="Teko"/>
            </a:endParaRPr>
          </a:p>
        </p:txBody>
      </p:sp>
      <p:sp>
        <p:nvSpPr>
          <p:cNvPr id="138" name="Google Shape;138;p27"/>
          <p:cNvSpPr/>
          <p:nvPr/>
        </p:nvSpPr>
        <p:spPr>
          <a:xfrm>
            <a:off x="967061" y="1585083"/>
            <a:ext cx="2055000" cy="12003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Teko"/>
                <a:ea typeface="Teko"/>
                <a:cs typeface="Teko"/>
                <a:sym typeface="Teko"/>
              </a:rPr>
              <a:t>The amount of space covered by a shape.</a:t>
            </a:r>
            <a:endParaRPr b="1" sz="1500">
              <a:latin typeface="Teko"/>
              <a:ea typeface="Teko"/>
              <a:cs typeface="Teko"/>
              <a:sym typeface="Teko"/>
            </a:endParaRPr>
          </a:p>
        </p:txBody>
      </p:sp>
      <p:sp>
        <p:nvSpPr>
          <p:cNvPr id="139" name="Google Shape;139;p27"/>
          <p:cNvSpPr/>
          <p:nvPr/>
        </p:nvSpPr>
        <p:spPr>
          <a:xfrm>
            <a:off x="967051" y="1204389"/>
            <a:ext cx="2055000" cy="3807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eko"/>
                <a:ea typeface="Teko"/>
                <a:cs typeface="Teko"/>
                <a:sym typeface="Teko"/>
              </a:rPr>
              <a:t>Surface Area</a:t>
            </a:r>
            <a:endParaRPr b="1" sz="1800">
              <a:latin typeface="Teko"/>
              <a:ea typeface="Teko"/>
              <a:cs typeface="Teko"/>
              <a:sym typeface="Teko"/>
            </a:endParaRPr>
          </a:p>
        </p:txBody>
      </p:sp>
      <p:sp>
        <p:nvSpPr>
          <p:cNvPr id="140" name="Google Shape;140;p27"/>
          <p:cNvSpPr/>
          <p:nvPr/>
        </p:nvSpPr>
        <p:spPr>
          <a:xfrm>
            <a:off x="666100" y="1094750"/>
            <a:ext cx="587100" cy="6000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Teko"/>
                <a:ea typeface="Teko"/>
                <a:cs typeface="Teko"/>
                <a:sym typeface="Teko"/>
              </a:rPr>
              <a:t>1</a:t>
            </a:r>
            <a:endParaRPr b="1" sz="3000">
              <a:solidFill>
                <a:schemeClr val="accent1"/>
              </a:solidFill>
              <a:latin typeface="Teko"/>
              <a:ea typeface="Teko"/>
              <a:cs typeface="Teko"/>
              <a:sym typeface="Teko"/>
            </a:endParaRPr>
          </a:p>
        </p:txBody>
      </p:sp>
      <p:sp>
        <p:nvSpPr>
          <p:cNvPr id="141" name="Google Shape;141;p27"/>
          <p:cNvSpPr/>
          <p:nvPr/>
        </p:nvSpPr>
        <p:spPr>
          <a:xfrm>
            <a:off x="3837786" y="1585096"/>
            <a:ext cx="2055000" cy="12003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040C28"/>
                </a:solidFill>
                <a:highlight>
                  <a:schemeClr val="lt2"/>
                </a:highlight>
                <a:latin typeface="Teko"/>
                <a:ea typeface="Teko"/>
                <a:cs typeface="Teko"/>
                <a:sym typeface="Teko"/>
              </a:rPr>
              <a:t>A wind turbine is a device that converts the kinetic energy of wind into electrical energy </a:t>
            </a:r>
            <a:endParaRPr b="1" sz="1500">
              <a:solidFill>
                <a:srgbClr val="040C28"/>
              </a:solidFill>
              <a:highlight>
                <a:schemeClr val="lt2"/>
              </a:highlight>
              <a:latin typeface="Teko"/>
              <a:ea typeface="Teko"/>
              <a:cs typeface="Teko"/>
              <a:sym typeface="Teko"/>
            </a:endParaRPr>
          </a:p>
        </p:txBody>
      </p:sp>
      <p:sp>
        <p:nvSpPr>
          <p:cNvPr id="142" name="Google Shape;142;p27"/>
          <p:cNvSpPr/>
          <p:nvPr/>
        </p:nvSpPr>
        <p:spPr>
          <a:xfrm>
            <a:off x="3837764" y="1204389"/>
            <a:ext cx="2055000" cy="3807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eko"/>
                <a:ea typeface="Teko"/>
                <a:cs typeface="Teko"/>
                <a:sym typeface="Teko"/>
              </a:rPr>
              <a:t>Wind Turbine</a:t>
            </a:r>
            <a:endParaRPr b="1" sz="1800">
              <a:latin typeface="Teko"/>
              <a:ea typeface="Teko"/>
              <a:cs typeface="Teko"/>
              <a:sym typeface="Teko"/>
            </a:endParaRPr>
          </a:p>
        </p:txBody>
      </p:sp>
      <p:sp>
        <p:nvSpPr>
          <p:cNvPr id="143" name="Google Shape;143;p27"/>
          <p:cNvSpPr/>
          <p:nvPr/>
        </p:nvSpPr>
        <p:spPr>
          <a:xfrm>
            <a:off x="3494288" y="1094750"/>
            <a:ext cx="587100" cy="6000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Teko"/>
                <a:ea typeface="Teko"/>
                <a:cs typeface="Teko"/>
                <a:sym typeface="Teko"/>
              </a:rPr>
              <a:t>2</a:t>
            </a:r>
            <a:endParaRPr b="1" sz="3000">
              <a:solidFill>
                <a:schemeClr val="accent1"/>
              </a:solidFill>
              <a:latin typeface="Teko"/>
              <a:ea typeface="Teko"/>
              <a:cs typeface="Teko"/>
              <a:sym typeface="Teko"/>
            </a:endParaRPr>
          </a:p>
        </p:txBody>
      </p:sp>
      <p:sp>
        <p:nvSpPr>
          <p:cNvPr id="144" name="Google Shape;144;p27"/>
          <p:cNvSpPr/>
          <p:nvPr/>
        </p:nvSpPr>
        <p:spPr>
          <a:xfrm>
            <a:off x="6544570" y="1585096"/>
            <a:ext cx="2055000" cy="12003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Teko"/>
                <a:ea typeface="Teko"/>
                <a:cs typeface="Teko"/>
                <a:sym typeface="Teko"/>
              </a:rPr>
              <a:t>A form of energy that is generated by motion. </a:t>
            </a:r>
            <a:endParaRPr b="1" sz="1500">
              <a:latin typeface="Teko"/>
              <a:ea typeface="Teko"/>
              <a:cs typeface="Teko"/>
              <a:sym typeface="Teko"/>
            </a:endParaRPr>
          </a:p>
        </p:txBody>
      </p:sp>
      <p:sp>
        <p:nvSpPr>
          <p:cNvPr id="145" name="Google Shape;145;p27"/>
          <p:cNvSpPr/>
          <p:nvPr/>
        </p:nvSpPr>
        <p:spPr>
          <a:xfrm>
            <a:off x="6544574" y="1204400"/>
            <a:ext cx="2249700" cy="3807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eko"/>
                <a:ea typeface="Teko"/>
                <a:cs typeface="Teko"/>
                <a:sym typeface="Teko"/>
              </a:rPr>
              <a:t>Mechanical Energy</a:t>
            </a:r>
            <a:endParaRPr b="1" sz="1800">
              <a:latin typeface="Teko"/>
              <a:ea typeface="Teko"/>
              <a:cs typeface="Teko"/>
              <a:sym typeface="Teko"/>
            </a:endParaRPr>
          </a:p>
        </p:txBody>
      </p:sp>
      <p:sp>
        <p:nvSpPr>
          <p:cNvPr id="146" name="Google Shape;146;p27"/>
          <p:cNvSpPr/>
          <p:nvPr/>
        </p:nvSpPr>
        <p:spPr>
          <a:xfrm>
            <a:off x="6185500" y="1094750"/>
            <a:ext cx="587100" cy="6000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Teko"/>
                <a:ea typeface="Teko"/>
                <a:cs typeface="Teko"/>
                <a:sym typeface="Teko"/>
              </a:rPr>
              <a:t>3</a:t>
            </a:r>
            <a:endParaRPr b="1" sz="3000">
              <a:solidFill>
                <a:schemeClr val="accent1"/>
              </a:solidFill>
              <a:latin typeface="Teko"/>
              <a:ea typeface="Teko"/>
              <a:cs typeface="Teko"/>
              <a:sym typeface="Teko"/>
            </a:endParaRPr>
          </a:p>
        </p:txBody>
      </p:sp>
      <p:sp>
        <p:nvSpPr>
          <p:cNvPr id="147" name="Google Shape;147;p27"/>
          <p:cNvSpPr/>
          <p:nvPr/>
        </p:nvSpPr>
        <p:spPr>
          <a:xfrm>
            <a:off x="2320372" y="3571568"/>
            <a:ext cx="2055000" cy="12003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Teko"/>
                <a:ea typeface="Teko"/>
                <a:cs typeface="Teko"/>
                <a:sym typeface="Teko"/>
              </a:rPr>
              <a:t>The act of rotating on its axis. </a:t>
            </a:r>
            <a:endParaRPr b="1" sz="1500">
              <a:latin typeface="Teko"/>
              <a:ea typeface="Teko"/>
              <a:cs typeface="Teko"/>
              <a:sym typeface="Teko"/>
            </a:endParaRPr>
          </a:p>
        </p:txBody>
      </p:sp>
      <p:sp>
        <p:nvSpPr>
          <p:cNvPr id="148" name="Google Shape;148;p27"/>
          <p:cNvSpPr/>
          <p:nvPr/>
        </p:nvSpPr>
        <p:spPr>
          <a:xfrm>
            <a:off x="2320387" y="3191010"/>
            <a:ext cx="2055000" cy="3807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eko"/>
                <a:ea typeface="Teko"/>
                <a:cs typeface="Teko"/>
                <a:sym typeface="Teko"/>
              </a:rPr>
              <a:t>  </a:t>
            </a:r>
            <a:r>
              <a:rPr b="1" lang="en" sz="1800">
                <a:latin typeface="Teko"/>
                <a:ea typeface="Teko"/>
                <a:cs typeface="Teko"/>
                <a:sym typeface="Teko"/>
              </a:rPr>
              <a:t>Rotary Motion</a:t>
            </a:r>
            <a:endParaRPr b="1" sz="1800">
              <a:latin typeface="Teko"/>
              <a:ea typeface="Teko"/>
              <a:cs typeface="Teko"/>
              <a:sym typeface="Teko"/>
            </a:endParaRPr>
          </a:p>
        </p:txBody>
      </p:sp>
      <p:sp>
        <p:nvSpPr>
          <p:cNvPr id="149" name="Google Shape;149;p27"/>
          <p:cNvSpPr/>
          <p:nvPr/>
        </p:nvSpPr>
        <p:spPr>
          <a:xfrm>
            <a:off x="1993411" y="3081347"/>
            <a:ext cx="587100" cy="6000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Teko"/>
                <a:ea typeface="Teko"/>
                <a:cs typeface="Teko"/>
                <a:sym typeface="Teko"/>
              </a:rPr>
              <a:t>4</a:t>
            </a:r>
            <a:endParaRPr b="1" sz="3000">
              <a:solidFill>
                <a:schemeClr val="accent1"/>
              </a:solidFill>
              <a:latin typeface="Teko"/>
              <a:ea typeface="Teko"/>
              <a:cs typeface="Teko"/>
              <a:sym typeface="Teko"/>
            </a:endParaRPr>
          </a:p>
        </p:txBody>
      </p:sp>
      <p:sp>
        <p:nvSpPr>
          <p:cNvPr id="150" name="Google Shape;150;p27"/>
          <p:cNvSpPr/>
          <p:nvPr/>
        </p:nvSpPr>
        <p:spPr>
          <a:xfrm>
            <a:off x="5191099" y="3571575"/>
            <a:ext cx="2211600" cy="12003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Teko"/>
                <a:ea typeface="Teko"/>
                <a:cs typeface="Teko"/>
                <a:sym typeface="Teko"/>
              </a:rPr>
              <a:t>Energy that does not run out ( wind for wind turbines).</a:t>
            </a:r>
            <a:endParaRPr b="1" sz="1500">
              <a:latin typeface="Teko"/>
              <a:ea typeface="Teko"/>
              <a:cs typeface="Teko"/>
              <a:sym typeface="Teko"/>
            </a:endParaRPr>
          </a:p>
        </p:txBody>
      </p:sp>
      <p:sp>
        <p:nvSpPr>
          <p:cNvPr id="151" name="Google Shape;151;p27"/>
          <p:cNvSpPr/>
          <p:nvPr/>
        </p:nvSpPr>
        <p:spPr>
          <a:xfrm>
            <a:off x="5347650" y="3191010"/>
            <a:ext cx="2055000" cy="3807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Teko"/>
                <a:ea typeface="Teko"/>
                <a:cs typeface="Teko"/>
                <a:sym typeface="Teko"/>
              </a:rPr>
              <a:t>Renewable</a:t>
            </a:r>
            <a:r>
              <a:rPr b="1" lang="en" sz="1700">
                <a:latin typeface="Teko"/>
                <a:ea typeface="Teko"/>
                <a:cs typeface="Teko"/>
                <a:sym typeface="Teko"/>
              </a:rPr>
              <a:t> </a:t>
            </a:r>
            <a:r>
              <a:rPr b="1" lang="en" sz="1700">
                <a:latin typeface="Teko"/>
                <a:ea typeface="Teko"/>
                <a:cs typeface="Teko"/>
                <a:sym typeface="Teko"/>
              </a:rPr>
              <a:t>energy</a:t>
            </a:r>
            <a:endParaRPr b="1" sz="1700">
              <a:latin typeface="Teko"/>
              <a:ea typeface="Teko"/>
              <a:cs typeface="Teko"/>
              <a:sym typeface="Teko"/>
            </a:endParaRPr>
          </a:p>
        </p:txBody>
      </p:sp>
      <p:sp>
        <p:nvSpPr>
          <p:cNvPr id="152" name="Google Shape;152;p27"/>
          <p:cNvSpPr/>
          <p:nvPr/>
        </p:nvSpPr>
        <p:spPr>
          <a:xfrm>
            <a:off x="4815699" y="3081347"/>
            <a:ext cx="587100" cy="6000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Teko"/>
                <a:ea typeface="Teko"/>
                <a:cs typeface="Teko"/>
                <a:sym typeface="Teko"/>
              </a:rPr>
              <a:t>5</a:t>
            </a:r>
            <a:endParaRPr b="1" sz="3000">
              <a:solidFill>
                <a:schemeClr val="accent1"/>
              </a:solidFill>
              <a:latin typeface="Teko"/>
              <a:ea typeface="Teko"/>
              <a:cs typeface="Teko"/>
              <a:sym typeface="Tek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4"/>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Application</a:t>
            </a:r>
            <a:endParaRPr b="1">
              <a:solidFill>
                <a:srgbClr val="000000"/>
              </a:solidFill>
              <a:latin typeface="Teko"/>
              <a:ea typeface="Teko"/>
              <a:cs typeface="Teko"/>
              <a:sym typeface="Teko"/>
            </a:endParaRPr>
          </a:p>
        </p:txBody>
      </p:sp>
      <p:sp>
        <p:nvSpPr>
          <p:cNvPr id="351" name="Google Shape;351;p54"/>
          <p:cNvSpPr/>
          <p:nvPr/>
        </p:nvSpPr>
        <p:spPr>
          <a:xfrm>
            <a:off x="624275" y="1185225"/>
            <a:ext cx="8020500" cy="3772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Hind Vadodara"/>
                <a:ea typeface="Hind Vadodara"/>
                <a:cs typeface="Hind Vadodara"/>
                <a:sym typeface="Hind Vadodara"/>
              </a:rPr>
              <a:t>After doing this experiment, we started to wonder if we are to change anything else on the wind turbine to make spin faster. We noticed that wind turbines only have three blades. We want to know if wind turbines will spin faster or slower if they have more blades.</a:t>
            </a:r>
            <a:endParaRPr b="1" sz="2200">
              <a:latin typeface="Hind Vadodara"/>
              <a:ea typeface="Hind Vadodara"/>
              <a:cs typeface="Hind Vadodara"/>
              <a:sym typeface="Hind Vadodara"/>
            </a:endParaRPr>
          </a:p>
          <a:p>
            <a:pPr indent="0" lvl="0" marL="0" rtl="0" algn="l">
              <a:spcBef>
                <a:spcPts val="0"/>
              </a:spcBef>
              <a:spcAft>
                <a:spcPts val="0"/>
              </a:spcAft>
              <a:buNone/>
            </a:pPr>
            <a:r>
              <a:t/>
            </a:r>
            <a:endParaRPr b="1" sz="2200">
              <a:latin typeface="Hind Vadodara"/>
              <a:ea typeface="Hind Vadodara"/>
              <a:cs typeface="Hind Vadodara"/>
              <a:sym typeface="Hind Vadodara"/>
            </a:endParaRPr>
          </a:p>
          <a:p>
            <a:pPr indent="0" lvl="0" marL="0" rtl="0" algn="l">
              <a:spcBef>
                <a:spcPts val="0"/>
              </a:spcBef>
              <a:spcAft>
                <a:spcPts val="0"/>
              </a:spcAft>
              <a:buNone/>
            </a:pPr>
            <a:r>
              <a:rPr b="1" lang="en" sz="2200">
                <a:solidFill>
                  <a:srgbClr val="0000FF"/>
                </a:solidFill>
                <a:latin typeface="Hind Vadodara"/>
                <a:ea typeface="Hind Vadodara"/>
                <a:cs typeface="Hind Vadodara"/>
                <a:sym typeface="Hind Vadodara"/>
              </a:rPr>
              <a:t>Future Question: </a:t>
            </a:r>
            <a:r>
              <a:rPr b="1" lang="en" sz="2200">
                <a:latin typeface="Hind Vadodara"/>
                <a:ea typeface="Hind Vadodara"/>
                <a:cs typeface="Hind Vadodara"/>
                <a:sym typeface="Hind Vadodara"/>
              </a:rPr>
              <a:t>Does The Number of Blades a Wind Turbine Has Affect its Speed?</a:t>
            </a:r>
            <a:endParaRPr b="1" sz="2200">
              <a:latin typeface="Hind Vadodara"/>
              <a:ea typeface="Hind Vadodara"/>
              <a:cs typeface="Hind Vadodara"/>
              <a:sym typeface="Hind Vadodara"/>
            </a:endParaRPr>
          </a:p>
          <a:p>
            <a:pPr indent="0" lvl="0" marL="0" rtl="0" algn="just">
              <a:spcBef>
                <a:spcPts val="0"/>
              </a:spcBef>
              <a:spcAft>
                <a:spcPts val="0"/>
              </a:spcAft>
              <a:buNone/>
            </a:pPr>
            <a:r>
              <a:t/>
            </a:r>
            <a:endParaRPr b="1" sz="3000">
              <a:latin typeface="Hind Vadodara"/>
              <a:ea typeface="Hind Vadodara"/>
              <a:cs typeface="Hind Vadodara"/>
              <a:sym typeface="Hind Vadodar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p:nvPr/>
        </p:nvSpPr>
        <p:spPr>
          <a:xfrm>
            <a:off x="237500" y="842350"/>
            <a:ext cx="4425300" cy="41817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61950" lvl="0" marL="457200" rtl="0" algn="l">
              <a:spcBef>
                <a:spcPts val="0"/>
              </a:spcBef>
              <a:spcAft>
                <a:spcPts val="0"/>
              </a:spcAft>
              <a:buClr>
                <a:srgbClr val="040C28"/>
              </a:buClr>
              <a:buSzPts val="2100"/>
              <a:buFont typeface="Hind Vadodara"/>
              <a:buAutoNum type="arabicPeriod"/>
            </a:pPr>
            <a:r>
              <a:rPr b="1" lang="en" sz="2100">
                <a:solidFill>
                  <a:srgbClr val="040C28"/>
                </a:solidFill>
                <a:latin typeface="Hind Vadodara"/>
                <a:ea typeface="Hind Vadodara"/>
                <a:cs typeface="Hind Vadodara"/>
                <a:sym typeface="Hind Vadodara"/>
              </a:rPr>
              <a:t>The usual wind turbine is as tall as the Statue Of Liberty.</a:t>
            </a:r>
            <a:endParaRPr b="1" sz="2100">
              <a:solidFill>
                <a:srgbClr val="040C28"/>
              </a:solidFill>
              <a:latin typeface="Hind Vadodara"/>
              <a:ea typeface="Hind Vadodara"/>
              <a:cs typeface="Hind Vadodara"/>
              <a:sym typeface="Hind Vadodara"/>
            </a:endParaRPr>
          </a:p>
          <a:p>
            <a:pPr indent="-361950" lvl="0" marL="457200" rtl="0" algn="l">
              <a:spcBef>
                <a:spcPts val="0"/>
              </a:spcBef>
              <a:spcAft>
                <a:spcPts val="0"/>
              </a:spcAft>
              <a:buClr>
                <a:srgbClr val="040C28"/>
              </a:buClr>
              <a:buSzPts val="2100"/>
              <a:buFont typeface="Hind Vadodara"/>
              <a:buAutoNum type="arabicPeriod"/>
            </a:pPr>
            <a:r>
              <a:rPr b="1" lang="en" sz="2100">
                <a:solidFill>
                  <a:srgbClr val="040C28"/>
                </a:solidFill>
                <a:latin typeface="Hind Vadodara"/>
                <a:ea typeface="Hind Vadodara"/>
                <a:cs typeface="Hind Vadodara"/>
                <a:sym typeface="Hind Vadodara"/>
              </a:rPr>
              <a:t>China is the biggest wind electricity user and producer.</a:t>
            </a:r>
            <a:endParaRPr b="1" sz="2100">
              <a:solidFill>
                <a:srgbClr val="040C28"/>
              </a:solidFill>
              <a:latin typeface="Hind Vadodara"/>
              <a:ea typeface="Hind Vadodara"/>
              <a:cs typeface="Hind Vadodara"/>
              <a:sym typeface="Hind Vadodara"/>
            </a:endParaRPr>
          </a:p>
          <a:p>
            <a:pPr indent="-361950" lvl="0" marL="457200" rtl="0" algn="l">
              <a:spcBef>
                <a:spcPts val="0"/>
              </a:spcBef>
              <a:spcAft>
                <a:spcPts val="0"/>
              </a:spcAft>
              <a:buClr>
                <a:srgbClr val="040C28"/>
              </a:buClr>
              <a:buSzPts val="2100"/>
              <a:buFont typeface="Hind Vadodara"/>
              <a:buAutoNum type="arabicPeriod"/>
            </a:pPr>
            <a:r>
              <a:rPr b="1" lang="en" sz="2100">
                <a:solidFill>
                  <a:srgbClr val="040C28"/>
                </a:solidFill>
                <a:latin typeface="Hind Vadodara"/>
                <a:ea typeface="Hind Vadodara"/>
                <a:cs typeface="Hind Vadodara"/>
                <a:sym typeface="Hind Vadodara"/>
              </a:rPr>
              <a:t>Wind energy is one of the fastest growing and one of the most popular sources of renewable energy.</a:t>
            </a:r>
            <a:endParaRPr b="1" sz="2100">
              <a:solidFill>
                <a:srgbClr val="040C28"/>
              </a:solidFill>
              <a:latin typeface="Hind Vadodara"/>
              <a:ea typeface="Hind Vadodara"/>
              <a:cs typeface="Hind Vadodara"/>
              <a:sym typeface="Hind Vadodara"/>
            </a:endParaRPr>
          </a:p>
          <a:p>
            <a:pPr indent="0" lvl="0" marL="0" rtl="0" algn="ctr">
              <a:spcBef>
                <a:spcPts val="1600"/>
              </a:spcBef>
              <a:spcAft>
                <a:spcPts val="0"/>
              </a:spcAft>
              <a:buNone/>
            </a:pPr>
            <a:r>
              <a:t/>
            </a:r>
            <a:endParaRPr b="1" sz="2100">
              <a:solidFill>
                <a:srgbClr val="040C28"/>
              </a:solidFill>
              <a:latin typeface="Hind Vadodara"/>
              <a:ea typeface="Hind Vadodara"/>
              <a:cs typeface="Hind Vadodara"/>
              <a:sym typeface="Hind Vadodara"/>
            </a:endParaRPr>
          </a:p>
          <a:p>
            <a:pPr indent="0" lvl="0" marL="0" rtl="0" algn="l">
              <a:spcBef>
                <a:spcPts val="0"/>
              </a:spcBef>
              <a:spcAft>
                <a:spcPts val="0"/>
              </a:spcAft>
              <a:buNone/>
            </a:pPr>
            <a:r>
              <a:t/>
            </a:r>
            <a:endParaRPr b="1" sz="2000">
              <a:solidFill>
                <a:srgbClr val="040C28"/>
              </a:solidFill>
              <a:latin typeface="Hind Vadodara"/>
              <a:ea typeface="Hind Vadodara"/>
              <a:cs typeface="Hind Vadodara"/>
              <a:sym typeface="Hind Vadodara"/>
            </a:endParaRPr>
          </a:p>
        </p:txBody>
      </p:sp>
      <p:pic>
        <p:nvPicPr>
          <p:cNvPr id="357" name="Google Shape;357;p55"/>
          <p:cNvPicPr preferRelativeResize="0"/>
          <p:nvPr/>
        </p:nvPicPr>
        <p:blipFill>
          <a:blip r:embed="rId3">
            <a:alphaModFix/>
          </a:blip>
          <a:stretch>
            <a:fillRect/>
          </a:stretch>
        </p:blipFill>
        <p:spPr>
          <a:xfrm>
            <a:off x="4872900" y="2081050"/>
            <a:ext cx="3944100" cy="29430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358" name="Google Shape;358;p55"/>
          <p:cNvSpPr/>
          <p:nvPr/>
        </p:nvSpPr>
        <p:spPr>
          <a:xfrm>
            <a:off x="4953000" y="842350"/>
            <a:ext cx="3864000" cy="9201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latin typeface="Teko"/>
                <a:ea typeface="Teko"/>
                <a:cs typeface="Teko"/>
                <a:sym typeface="Teko"/>
              </a:rPr>
              <a:t>Facts!</a:t>
            </a:r>
            <a:endParaRPr b="1" sz="4800">
              <a:latin typeface="Teko"/>
              <a:ea typeface="Teko"/>
              <a:cs typeface="Teko"/>
              <a:sym typeface="Tek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6"/>
          <p:cNvSpPr txBox="1"/>
          <p:nvPr>
            <p:ph type="title"/>
          </p:nvPr>
        </p:nvSpPr>
        <p:spPr>
          <a:xfrm>
            <a:off x="1924875" y="285350"/>
            <a:ext cx="5400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References </a:t>
            </a:r>
            <a:endParaRPr b="1">
              <a:solidFill>
                <a:srgbClr val="000000"/>
              </a:solidFill>
              <a:latin typeface="Teko"/>
              <a:ea typeface="Teko"/>
              <a:cs typeface="Teko"/>
              <a:sym typeface="Teko"/>
            </a:endParaRPr>
          </a:p>
        </p:txBody>
      </p:sp>
      <p:sp>
        <p:nvSpPr>
          <p:cNvPr id="364" name="Google Shape;364;p56"/>
          <p:cNvSpPr/>
          <p:nvPr/>
        </p:nvSpPr>
        <p:spPr>
          <a:xfrm>
            <a:off x="493500" y="1095350"/>
            <a:ext cx="8157000" cy="3688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1155CC"/>
              </a:buClr>
              <a:buSzPts val="1200"/>
              <a:buChar char="●"/>
            </a:pPr>
            <a:r>
              <a:rPr b="1" lang="en" sz="1200" u="sng">
                <a:solidFill>
                  <a:srgbClr val="1155CC"/>
                </a:solidFill>
                <a:hlinkClick r:id="rId3">
                  <a:extLst>
                    <a:ext uri="{A12FA001-AC4F-418D-AE19-62706E023703}">
                      <ahyp:hlinkClr val="tx"/>
                    </a:ext>
                  </a:extLst>
                </a:hlinkClick>
              </a:rPr>
              <a:t>https://www.sciencebuddies.org/science-fair-projects/project-ideas/Aero_p040/aerodynamics-hydrodynamics/wind-turbine-design</a:t>
            </a:r>
            <a:r>
              <a:rPr b="1" lang="en" sz="1200">
                <a:solidFill>
                  <a:srgbClr val="1155CC"/>
                </a:solidFill>
              </a:rPr>
              <a:t> </a:t>
            </a:r>
            <a:endParaRPr b="1" sz="1200">
              <a:solidFill>
                <a:srgbClr val="1155CC"/>
              </a:solidFill>
            </a:endParaRPr>
          </a:p>
          <a:p>
            <a:pPr indent="-304800" lvl="0" marL="457200" rtl="0" algn="l">
              <a:spcBef>
                <a:spcPts val="0"/>
              </a:spcBef>
              <a:spcAft>
                <a:spcPts val="0"/>
              </a:spcAft>
              <a:buClr>
                <a:srgbClr val="1155CC"/>
              </a:buClr>
              <a:buSzPts val="1200"/>
              <a:buChar char="●"/>
            </a:pPr>
            <a:r>
              <a:rPr b="1" lang="en" sz="1200" u="sng">
                <a:solidFill>
                  <a:srgbClr val="1155CC"/>
                </a:solidFill>
                <a:hlinkClick r:id="rId4">
                  <a:extLst>
                    <a:ext uri="{A12FA001-AC4F-418D-AE19-62706E023703}">
                      <ahyp:hlinkClr val="tx"/>
                    </a:ext>
                  </a:extLst>
                </a:hlinkClick>
              </a:rPr>
              <a:t>https://science.howstuffworks.com/environmental/green-science/wind-power.htm#pt3</a:t>
            </a:r>
            <a:r>
              <a:rPr b="1" lang="en" sz="1200">
                <a:solidFill>
                  <a:srgbClr val="1155CC"/>
                </a:solidFill>
              </a:rPr>
              <a:t> </a:t>
            </a:r>
            <a:endParaRPr b="1" sz="1200">
              <a:solidFill>
                <a:srgbClr val="1155CC"/>
              </a:solidFill>
            </a:endParaRPr>
          </a:p>
          <a:p>
            <a:pPr indent="-304800" lvl="0" marL="457200" rtl="0" algn="l">
              <a:spcBef>
                <a:spcPts val="0"/>
              </a:spcBef>
              <a:spcAft>
                <a:spcPts val="0"/>
              </a:spcAft>
              <a:buClr>
                <a:srgbClr val="1155CC"/>
              </a:buClr>
              <a:buSzPts val="1200"/>
              <a:buChar char="●"/>
            </a:pPr>
            <a:r>
              <a:rPr b="1" lang="en" sz="1200" u="sng">
                <a:solidFill>
                  <a:srgbClr val="1155CC"/>
                </a:solidFill>
                <a:hlinkClick r:id="rId5">
                  <a:extLst>
                    <a:ext uri="{A12FA001-AC4F-418D-AE19-62706E023703}">
                      <ahyp:hlinkClr val="tx"/>
                    </a:ext>
                  </a:extLst>
                </a:hlinkClick>
              </a:rPr>
              <a:t>https://www.msichicago.org/support/donate/annual-fund/curiosity-society/curiosity-brief/can-renewable-energy-power-the-world/</a:t>
            </a:r>
            <a:r>
              <a:rPr b="1" lang="en" sz="1200">
                <a:solidFill>
                  <a:srgbClr val="1155CC"/>
                </a:solidFill>
              </a:rPr>
              <a:t>  </a:t>
            </a:r>
            <a:endParaRPr b="1" sz="1200">
              <a:solidFill>
                <a:srgbClr val="1155CC"/>
              </a:solidFill>
            </a:endParaRPr>
          </a:p>
          <a:p>
            <a:pPr indent="-304800" lvl="0" marL="457200" rtl="0" algn="l">
              <a:spcBef>
                <a:spcPts val="0"/>
              </a:spcBef>
              <a:spcAft>
                <a:spcPts val="0"/>
              </a:spcAft>
              <a:buClr>
                <a:srgbClr val="1155CC"/>
              </a:buClr>
              <a:buSzPts val="1200"/>
              <a:buChar char="●"/>
            </a:pPr>
            <a:r>
              <a:rPr b="1" lang="en" sz="1200" u="sng">
                <a:solidFill>
                  <a:srgbClr val="1155CC"/>
                </a:solidFill>
                <a:hlinkClick r:id="rId6">
                  <a:extLst>
                    <a:ext uri="{A12FA001-AC4F-418D-AE19-62706E023703}">
                      <ahyp:hlinkClr val="tx"/>
                    </a:ext>
                  </a:extLst>
                </a:hlinkClick>
              </a:rPr>
              <a:t>https://www.iberdrola.com/sustainability/wind-turbines-blades</a:t>
            </a:r>
            <a:r>
              <a:rPr b="1" lang="en" sz="1200">
                <a:solidFill>
                  <a:srgbClr val="1155CC"/>
                </a:solidFill>
              </a:rPr>
              <a:t> </a:t>
            </a:r>
            <a:endParaRPr b="1" sz="1200">
              <a:solidFill>
                <a:srgbClr val="1155CC"/>
              </a:solidFill>
            </a:endParaRPr>
          </a:p>
          <a:p>
            <a:pPr indent="-304800" lvl="0" marL="457200" rtl="0" algn="l">
              <a:spcBef>
                <a:spcPts val="0"/>
              </a:spcBef>
              <a:spcAft>
                <a:spcPts val="0"/>
              </a:spcAft>
              <a:buClr>
                <a:srgbClr val="1155CC"/>
              </a:buClr>
              <a:buSzPts val="1200"/>
              <a:buChar char="●"/>
            </a:pPr>
            <a:r>
              <a:rPr b="1" lang="en" sz="1200" u="sng">
                <a:solidFill>
                  <a:srgbClr val="1155CC"/>
                </a:solidFill>
                <a:hlinkClick r:id="rId7">
                  <a:extLst>
                    <a:ext uri="{A12FA001-AC4F-418D-AE19-62706E023703}">
                      <ahyp:hlinkClr val="tx"/>
                    </a:ext>
                  </a:extLst>
                </a:hlinkClick>
              </a:rPr>
              <a:t>https://www.energy.gov/eere/wind/how-do-wind-turbines-work</a:t>
            </a:r>
            <a:r>
              <a:rPr b="1" lang="en" sz="1200">
                <a:solidFill>
                  <a:srgbClr val="1155CC"/>
                </a:solidFill>
              </a:rPr>
              <a:t> </a:t>
            </a:r>
            <a:endParaRPr b="1" sz="1200">
              <a:solidFill>
                <a:srgbClr val="1155CC"/>
              </a:solidFill>
            </a:endParaRPr>
          </a:p>
          <a:p>
            <a:pPr indent="-304800" lvl="0" marL="457200" rtl="0" algn="l">
              <a:spcBef>
                <a:spcPts val="0"/>
              </a:spcBef>
              <a:spcAft>
                <a:spcPts val="0"/>
              </a:spcAft>
              <a:buClr>
                <a:srgbClr val="1155CC"/>
              </a:buClr>
              <a:buSzPts val="1200"/>
              <a:buChar char="●"/>
            </a:pPr>
            <a:r>
              <a:rPr b="1" lang="en" sz="1200" u="sng">
                <a:solidFill>
                  <a:srgbClr val="1155CC"/>
                </a:solidFill>
                <a:hlinkClick r:id="rId8">
                  <a:extLst>
                    <a:ext uri="{A12FA001-AC4F-418D-AE19-62706E023703}">
                      <ahyp:hlinkClr val="tx"/>
                    </a:ext>
                  </a:extLst>
                </a:hlinkClick>
              </a:rPr>
              <a:t>https://www.opusenergy.com/blog/13-little-known-facts-about-wind-energy/</a:t>
            </a:r>
            <a:endParaRPr b="1" sz="1200">
              <a:solidFill>
                <a:srgbClr val="1155CC"/>
              </a:solidFill>
            </a:endParaRPr>
          </a:p>
          <a:p>
            <a:pPr indent="-304800" lvl="0" marL="457200" rtl="0" algn="l">
              <a:spcBef>
                <a:spcPts val="0"/>
              </a:spcBef>
              <a:spcAft>
                <a:spcPts val="0"/>
              </a:spcAft>
              <a:buClr>
                <a:srgbClr val="1155CC"/>
              </a:buClr>
              <a:buSzPts val="1200"/>
              <a:buChar char="●"/>
            </a:pPr>
            <a:r>
              <a:rPr b="1" lang="en" sz="1200" u="sng">
                <a:solidFill>
                  <a:srgbClr val="1155CC"/>
                </a:solidFill>
                <a:hlinkClick r:id="rId9">
                  <a:extLst>
                    <a:ext uri="{A12FA001-AC4F-418D-AE19-62706E023703}">
                      <ahyp:hlinkClr val="tx"/>
                    </a:ext>
                  </a:extLst>
                </a:hlinkClick>
              </a:rPr>
              <a:t>https://www.energy.gov/eere/wind/advantages-and-challenges-wind-energy#:~:text=Wind%20 turbines%20 harness%20energy%20 from,fuel%20 or%20 polluting%20the%20 air</a:t>
            </a:r>
            <a:r>
              <a:rPr b="1" lang="en" sz="1200">
                <a:solidFill>
                  <a:srgbClr val="1155CC"/>
                </a:solidFill>
              </a:rPr>
              <a:t>. </a:t>
            </a:r>
            <a:endParaRPr b="1" sz="1200">
              <a:solidFill>
                <a:srgbClr val="1155CC"/>
              </a:solidFill>
            </a:endParaRPr>
          </a:p>
          <a:p>
            <a:pPr indent="-304800" lvl="0" marL="457200" rtl="0" algn="l">
              <a:spcBef>
                <a:spcPts val="0"/>
              </a:spcBef>
              <a:spcAft>
                <a:spcPts val="0"/>
              </a:spcAft>
              <a:buClr>
                <a:srgbClr val="1155CC"/>
              </a:buClr>
              <a:buSzPts val="1200"/>
              <a:buChar char="●"/>
            </a:pPr>
            <a:r>
              <a:rPr b="1" lang="en" sz="1200">
                <a:solidFill>
                  <a:srgbClr val="1155CC"/>
                </a:solidFill>
              </a:rPr>
              <a:t>chrome-extension://efaidnbmnnnibpcajpcglclefindmkaj/</a:t>
            </a:r>
            <a:r>
              <a:rPr b="1" lang="en" sz="1200" u="sng">
                <a:solidFill>
                  <a:srgbClr val="1155CC"/>
                </a:solidFill>
                <a:hlinkClick r:id="rId10">
                  <a:extLst>
                    <a:ext uri="{A12FA001-AC4F-418D-AE19-62706E023703}">
                      <ahyp:hlinkClr val="tx"/>
                    </a:ext>
                  </a:extLst>
                </a:hlinkClick>
              </a:rPr>
              <a:t>https://www.nmmesa.org/wp-content/uploads/2019/10/Aerodynamics-of-Wind-Turbine-Blades.pdf</a:t>
            </a:r>
            <a:r>
              <a:rPr b="1" lang="en" sz="1200">
                <a:solidFill>
                  <a:srgbClr val="1155CC"/>
                </a:solidFill>
              </a:rPr>
              <a:t> </a:t>
            </a:r>
            <a:endParaRPr b="1" sz="1500">
              <a:solidFill>
                <a:schemeClr val="dk1"/>
              </a:solidFill>
              <a:latin typeface="Hind Vadodara"/>
              <a:ea typeface="Hind Vadodara"/>
              <a:cs typeface="Hind Vadodara"/>
              <a:sym typeface="Hind Vadodar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57"/>
          <p:cNvGrpSpPr/>
          <p:nvPr/>
        </p:nvGrpSpPr>
        <p:grpSpPr>
          <a:xfrm>
            <a:off x="5971273" y="2501018"/>
            <a:ext cx="3009267" cy="2551045"/>
            <a:chOff x="2240250" y="2450949"/>
            <a:chExt cx="3209200" cy="2555901"/>
          </a:xfrm>
        </p:grpSpPr>
        <p:sp>
          <p:nvSpPr>
            <p:cNvPr id="370" name="Google Shape;370;p57"/>
            <p:cNvSpPr/>
            <p:nvPr/>
          </p:nvSpPr>
          <p:spPr>
            <a:xfrm>
              <a:off x="4016200" y="2811750"/>
              <a:ext cx="539400" cy="23475"/>
            </a:xfrm>
            <a:custGeom>
              <a:rect b="b" l="l" r="r" t="t"/>
              <a:pathLst>
                <a:path extrusionOk="0" h="939" w="21576">
                  <a:moveTo>
                    <a:pt x="0" y="1"/>
                  </a:moveTo>
                  <a:lnTo>
                    <a:pt x="0" y="939"/>
                  </a:lnTo>
                  <a:lnTo>
                    <a:pt x="21576" y="939"/>
                  </a:lnTo>
                  <a:lnTo>
                    <a:pt x="21576" y="1"/>
                  </a:ln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7"/>
            <p:cNvSpPr/>
            <p:nvPr/>
          </p:nvSpPr>
          <p:spPr>
            <a:xfrm>
              <a:off x="4016200" y="2792650"/>
              <a:ext cx="70375" cy="61675"/>
            </a:xfrm>
            <a:custGeom>
              <a:rect b="b" l="l" r="r" t="t"/>
              <a:pathLst>
                <a:path extrusionOk="0" h="2467" w="2815">
                  <a:moveTo>
                    <a:pt x="0" y="1"/>
                  </a:moveTo>
                  <a:lnTo>
                    <a:pt x="0" y="2467"/>
                  </a:lnTo>
                  <a:lnTo>
                    <a:pt x="2814" y="2467"/>
                  </a:lnTo>
                  <a:lnTo>
                    <a:pt x="28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7"/>
            <p:cNvSpPr/>
            <p:nvPr/>
          </p:nvSpPr>
          <p:spPr>
            <a:xfrm>
              <a:off x="4181025" y="3677800"/>
              <a:ext cx="619150" cy="23125"/>
            </a:xfrm>
            <a:custGeom>
              <a:rect b="b" l="l" r="r" t="t"/>
              <a:pathLst>
                <a:path extrusionOk="0" h="925" w="24766">
                  <a:moveTo>
                    <a:pt x="1" y="0"/>
                  </a:moveTo>
                  <a:lnTo>
                    <a:pt x="1" y="925"/>
                  </a:lnTo>
                  <a:lnTo>
                    <a:pt x="24765" y="925"/>
                  </a:lnTo>
                  <a:lnTo>
                    <a:pt x="24765" y="0"/>
                  </a:ln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7"/>
            <p:cNvSpPr/>
            <p:nvPr/>
          </p:nvSpPr>
          <p:spPr>
            <a:xfrm>
              <a:off x="3815175" y="4127725"/>
              <a:ext cx="748475" cy="23150"/>
            </a:xfrm>
            <a:custGeom>
              <a:rect b="b" l="l" r="r" t="t"/>
              <a:pathLst>
                <a:path extrusionOk="0" h="926" w="29939">
                  <a:moveTo>
                    <a:pt x="1" y="1"/>
                  </a:moveTo>
                  <a:lnTo>
                    <a:pt x="1" y="925"/>
                  </a:lnTo>
                  <a:lnTo>
                    <a:pt x="29938" y="925"/>
                  </a:lnTo>
                  <a:lnTo>
                    <a:pt x="29938" y="1"/>
                  </a:ln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7"/>
            <p:cNvSpPr/>
            <p:nvPr/>
          </p:nvSpPr>
          <p:spPr>
            <a:xfrm>
              <a:off x="3768275" y="4107950"/>
              <a:ext cx="70375" cy="61350"/>
            </a:xfrm>
            <a:custGeom>
              <a:rect b="b" l="l" r="r" t="t"/>
              <a:pathLst>
                <a:path extrusionOk="0" h="2454" w="2815">
                  <a:moveTo>
                    <a:pt x="1" y="1"/>
                  </a:moveTo>
                  <a:lnTo>
                    <a:pt x="1" y="2453"/>
                  </a:lnTo>
                  <a:lnTo>
                    <a:pt x="2815" y="2453"/>
                  </a:lnTo>
                  <a:lnTo>
                    <a:pt x="28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7"/>
            <p:cNvSpPr/>
            <p:nvPr/>
          </p:nvSpPr>
          <p:spPr>
            <a:xfrm>
              <a:off x="2918325" y="3645300"/>
              <a:ext cx="799400" cy="510250"/>
            </a:xfrm>
            <a:custGeom>
              <a:rect b="b" l="l" r="r" t="t"/>
              <a:pathLst>
                <a:path extrusionOk="0" h="20410" w="31976">
                  <a:moveTo>
                    <a:pt x="23077" y="0"/>
                  </a:moveTo>
                  <a:cubicBezTo>
                    <a:pt x="16993" y="0"/>
                    <a:pt x="12678" y="3592"/>
                    <a:pt x="0" y="19177"/>
                  </a:cubicBezTo>
                  <a:lnTo>
                    <a:pt x="1528" y="20410"/>
                  </a:lnTo>
                  <a:cubicBezTo>
                    <a:pt x="14460" y="4503"/>
                    <a:pt x="18078" y="1957"/>
                    <a:pt x="23077" y="1957"/>
                  </a:cubicBezTo>
                  <a:cubicBezTo>
                    <a:pt x="28558" y="1957"/>
                    <a:pt x="30005" y="7170"/>
                    <a:pt x="30005" y="9930"/>
                  </a:cubicBezTo>
                  <a:lnTo>
                    <a:pt x="31975" y="9930"/>
                  </a:lnTo>
                  <a:cubicBezTo>
                    <a:pt x="31975" y="5937"/>
                    <a:pt x="29616" y="0"/>
                    <a:pt x="23077" y="0"/>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7"/>
            <p:cNvSpPr/>
            <p:nvPr/>
          </p:nvSpPr>
          <p:spPr>
            <a:xfrm>
              <a:off x="3362575" y="4296250"/>
              <a:ext cx="641250" cy="538400"/>
            </a:xfrm>
            <a:custGeom>
              <a:rect b="b" l="l" r="r" t="t"/>
              <a:pathLst>
                <a:path extrusionOk="0" h="21536" w="25650">
                  <a:moveTo>
                    <a:pt x="9086" y="0"/>
                  </a:moveTo>
                  <a:lnTo>
                    <a:pt x="563" y="18855"/>
                  </a:lnTo>
                  <a:cubicBezTo>
                    <a:pt x="0" y="20115"/>
                    <a:pt x="911" y="21535"/>
                    <a:pt x="2292" y="21535"/>
                  </a:cubicBezTo>
                  <a:lnTo>
                    <a:pt x="23344" y="21535"/>
                  </a:lnTo>
                  <a:cubicBezTo>
                    <a:pt x="24725" y="21535"/>
                    <a:pt x="25649" y="20115"/>
                    <a:pt x="25073" y="18855"/>
                  </a:cubicBezTo>
                  <a:lnTo>
                    <a:pt x="1656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7"/>
            <p:cNvSpPr/>
            <p:nvPr/>
          </p:nvSpPr>
          <p:spPr>
            <a:xfrm>
              <a:off x="3589700" y="3918675"/>
              <a:ext cx="186975" cy="377600"/>
            </a:xfrm>
            <a:custGeom>
              <a:rect b="b" l="l" r="r" t="t"/>
              <a:pathLst>
                <a:path extrusionOk="0" h="15104" w="7479">
                  <a:moveTo>
                    <a:pt x="1" y="0"/>
                  </a:moveTo>
                  <a:lnTo>
                    <a:pt x="1" y="15103"/>
                  </a:lnTo>
                  <a:lnTo>
                    <a:pt x="7479" y="15103"/>
                  </a:lnTo>
                  <a:lnTo>
                    <a:pt x="74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7"/>
            <p:cNvSpPr/>
            <p:nvPr/>
          </p:nvSpPr>
          <p:spPr>
            <a:xfrm>
              <a:off x="3560575" y="3889850"/>
              <a:ext cx="246925" cy="42925"/>
            </a:xfrm>
            <a:custGeom>
              <a:rect b="b" l="l" r="r" t="t"/>
              <a:pathLst>
                <a:path extrusionOk="0" h="1717" w="9877">
                  <a:moveTo>
                    <a:pt x="214" y="1"/>
                  </a:moveTo>
                  <a:cubicBezTo>
                    <a:pt x="94" y="1"/>
                    <a:pt x="0" y="95"/>
                    <a:pt x="0" y="215"/>
                  </a:cubicBezTo>
                  <a:lnTo>
                    <a:pt x="0" y="1488"/>
                  </a:lnTo>
                  <a:cubicBezTo>
                    <a:pt x="0" y="1609"/>
                    <a:pt x="94" y="1716"/>
                    <a:pt x="214" y="1716"/>
                  </a:cubicBezTo>
                  <a:lnTo>
                    <a:pt x="9662" y="1716"/>
                  </a:lnTo>
                  <a:cubicBezTo>
                    <a:pt x="9783" y="1716"/>
                    <a:pt x="9877" y="1609"/>
                    <a:pt x="9877" y="1488"/>
                  </a:cubicBezTo>
                  <a:lnTo>
                    <a:pt x="9877" y="215"/>
                  </a:lnTo>
                  <a:cubicBezTo>
                    <a:pt x="9877" y="95"/>
                    <a:pt x="9783" y="1"/>
                    <a:pt x="96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7"/>
            <p:cNvSpPr/>
            <p:nvPr/>
          </p:nvSpPr>
          <p:spPr>
            <a:xfrm>
              <a:off x="3816525" y="2665675"/>
              <a:ext cx="186975" cy="681800"/>
            </a:xfrm>
            <a:custGeom>
              <a:rect b="b" l="l" r="r" t="t"/>
              <a:pathLst>
                <a:path extrusionOk="0" h="27272" w="7479">
                  <a:moveTo>
                    <a:pt x="0" y="1"/>
                  </a:moveTo>
                  <a:lnTo>
                    <a:pt x="0" y="23613"/>
                  </a:lnTo>
                  <a:cubicBezTo>
                    <a:pt x="41" y="25637"/>
                    <a:pt x="1702" y="27272"/>
                    <a:pt x="3739" y="27272"/>
                  </a:cubicBezTo>
                  <a:cubicBezTo>
                    <a:pt x="5776" y="27272"/>
                    <a:pt x="7438" y="25637"/>
                    <a:pt x="7478" y="23613"/>
                  </a:cubicBezTo>
                  <a:lnTo>
                    <a:pt x="7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7"/>
            <p:cNvSpPr/>
            <p:nvPr/>
          </p:nvSpPr>
          <p:spPr>
            <a:xfrm>
              <a:off x="3841650" y="3028525"/>
              <a:ext cx="137050" cy="288800"/>
            </a:xfrm>
            <a:custGeom>
              <a:rect b="b" l="l" r="r" t="t"/>
              <a:pathLst>
                <a:path extrusionOk="0" h="11552" w="5482">
                  <a:moveTo>
                    <a:pt x="0" y="0"/>
                  </a:moveTo>
                  <a:lnTo>
                    <a:pt x="0" y="8805"/>
                  </a:lnTo>
                  <a:cubicBezTo>
                    <a:pt x="0" y="10319"/>
                    <a:pt x="1220" y="11552"/>
                    <a:pt x="2734" y="11552"/>
                  </a:cubicBezTo>
                  <a:cubicBezTo>
                    <a:pt x="4248" y="11552"/>
                    <a:pt x="5481" y="10319"/>
                    <a:pt x="5481" y="8805"/>
                  </a:cubicBezTo>
                  <a:lnTo>
                    <a:pt x="54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7"/>
            <p:cNvSpPr/>
            <p:nvPr/>
          </p:nvSpPr>
          <p:spPr>
            <a:xfrm>
              <a:off x="3787050" y="2629850"/>
              <a:ext cx="247250" cy="42900"/>
            </a:xfrm>
            <a:custGeom>
              <a:rect b="b" l="l" r="r" t="t"/>
              <a:pathLst>
                <a:path extrusionOk="0" h="1716" w="9890">
                  <a:moveTo>
                    <a:pt x="228" y="0"/>
                  </a:moveTo>
                  <a:cubicBezTo>
                    <a:pt x="107" y="0"/>
                    <a:pt x="0" y="94"/>
                    <a:pt x="0" y="215"/>
                  </a:cubicBezTo>
                  <a:lnTo>
                    <a:pt x="0" y="1488"/>
                  </a:lnTo>
                  <a:cubicBezTo>
                    <a:pt x="0" y="1608"/>
                    <a:pt x="107" y="1715"/>
                    <a:pt x="228" y="1715"/>
                  </a:cubicBezTo>
                  <a:lnTo>
                    <a:pt x="9662" y="1715"/>
                  </a:lnTo>
                  <a:cubicBezTo>
                    <a:pt x="9783" y="1715"/>
                    <a:pt x="9890" y="1608"/>
                    <a:pt x="9890" y="1488"/>
                  </a:cubicBezTo>
                  <a:lnTo>
                    <a:pt x="9890" y="215"/>
                  </a:lnTo>
                  <a:cubicBezTo>
                    <a:pt x="9890" y="94"/>
                    <a:pt x="9783" y="0"/>
                    <a:pt x="96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7"/>
            <p:cNvSpPr/>
            <p:nvPr/>
          </p:nvSpPr>
          <p:spPr>
            <a:xfrm>
              <a:off x="3415175" y="4498250"/>
              <a:ext cx="535725" cy="309600"/>
            </a:xfrm>
            <a:custGeom>
              <a:rect b="b" l="l" r="r" t="t"/>
              <a:pathLst>
                <a:path extrusionOk="0" h="12384" w="21429">
                  <a:moveTo>
                    <a:pt x="5066" y="1"/>
                  </a:moveTo>
                  <a:lnTo>
                    <a:pt x="482" y="10145"/>
                  </a:lnTo>
                  <a:cubicBezTo>
                    <a:pt x="0" y="11204"/>
                    <a:pt x="777" y="12383"/>
                    <a:pt x="1916" y="12383"/>
                  </a:cubicBezTo>
                  <a:lnTo>
                    <a:pt x="19512" y="12383"/>
                  </a:lnTo>
                  <a:cubicBezTo>
                    <a:pt x="20664" y="12383"/>
                    <a:pt x="21428" y="11204"/>
                    <a:pt x="20959" y="10145"/>
                  </a:cubicBezTo>
                  <a:lnTo>
                    <a:pt x="16389" y="1"/>
                  </a:lnTo>
                  <a:close/>
                </a:path>
              </a:pathLst>
            </a:custGeom>
            <a:solidFill>
              <a:srgbClr val="9BD0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7"/>
            <p:cNvSpPr/>
            <p:nvPr/>
          </p:nvSpPr>
          <p:spPr>
            <a:xfrm>
              <a:off x="3529075" y="4465775"/>
              <a:ext cx="88125" cy="75275"/>
            </a:xfrm>
            <a:custGeom>
              <a:rect b="b" l="l" r="r" t="t"/>
              <a:pathLst>
                <a:path extrusionOk="0" h="3011" w="3525">
                  <a:moveTo>
                    <a:pt x="2024" y="0"/>
                  </a:moveTo>
                  <a:cubicBezTo>
                    <a:pt x="684" y="0"/>
                    <a:pt x="0" y="1622"/>
                    <a:pt x="952" y="2573"/>
                  </a:cubicBezTo>
                  <a:cubicBezTo>
                    <a:pt x="1258" y="2875"/>
                    <a:pt x="1634" y="3010"/>
                    <a:pt x="2002" y="3010"/>
                  </a:cubicBezTo>
                  <a:cubicBezTo>
                    <a:pt x="2779" y="3010"/>
                    <a:pt x="3525" y="2410"/>
                    <a:pt x="3525" y="1501"/>
                  </a:cubicBezTo>
                  <a:cubicBezTo>
                    <a:pt x="3525" y="670"/>
                    <a:pt x="2855" y="0"/>
                    <a:pt x="20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7"/>
            <p:cNvSpPr/>
            <p:nvPr/>
          </p:nvSpPr>
          <p:spPr>
            <a:xfrm>
              <a:off x="3626900" y="4472475"/>
              <a:ext cx="20450" cy="17775"/>
            </a:xfrm>
            <a:custGeom>
              <a:rect b="b" l="l" r="r" t="t"/>
              <a:pathLst>
                <a:path extrusionOk="0" h="711" w="818">
                  <a:moveTo>
                    <a:pt x="469" y="0"/>
                  </a:moveTo>
                  <a:cubicBezTo>
                    <a:pt x="161" y="0"/>
                    <a:pt x="0" y="389"/>
                    <a:pt x="215" y="603"/>
                  </a:cubicBezTo>
                  <a:cubicBezTo>
                    <a:pt x="289" y="677"/>
                    <a:pt x="379" y="710"/>
                    <a:pt x="467" y="710"/>
                  </a:cubicBezTo>
                  <a:cubicBezTo>
                    <a:pt x="647" y="710"/>
                    <a:pt x="818" y="570"/>
                    <a:pt x="818" y="362"/>
                  </a:cubicBezTo>
                  <a:cubicBezTo>
                    <a:pt x="818" y="161"/>
                    <a:pt x="670" y="0"/>
                    <a:pt x="469" y="0"/>
                  </a:cubicBezTo>
                  <a:close/>
                </a:path>
              </a:pathLst>
            </a:custGeom>
            <a:solidFill>
              <a:srgbClr val="9BD0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7"/>
            <p:cNvSpPr/>
            <p:nvPr/>
          </p:nvSpPr>
          <p:spPr>
            <a:xfrm>
              <a:off x="3699600" y="4479825"/>
              <a:ext cx="41575" cy="35650"/>
            </a:xfrm>
            <a:custGeom>
              <a:rect b="b" l="l" r="r" t="t"/>
              <a:pathLst>
                <a:path extrusionOk="0" h="1426" w="1663">
                  <a:moveTo>
                    <a:pt x="952" y="1"/>
                  </a:moveTo>
                  <a:cubicBezTo>
                    <a:pt x="309" y="1"/>
                    <a:pt x="0" y="765"/>
                    <a:pt x="443" y="1220"/>
                  </a:cubicBezTo>
                  <a:cubicBezTo>
                    <a:pt x="588" y="1362"/>
                    <a:pt x="766" y="1425"/>
                    <a:pt x="940" y="1425"/>
                  </a:cubicBezTo>
                  <a:cubicBezTo>
                    <a:pt x="1309" y="1425"/>
                    <a:pt x="1662" y="1139"/>
                    <a:pt x="1662" y="711"/>
                  </a:cubicBezTo>
                  <a:cubicBezTo>
                    <a:pt x="1649" y="323"/>
                    <a:pt x="1340" y="1"/>
                    <a:pt x="9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7"/>
            <p:cNvSpPr/>
            <p:nvPr/>
          </p:nvSpPr>
          <p:spPr>
            <a:xfrm>
              <a:off x="3741800" y="4444650"/>
              <a:ext cx="70725" cy="70725"/>
            </a:xfrm>
            <a:custGeom>
              <a:rect b="b" l="l" r="r" t="t"/>
              <a:pathLst>
                <a:path extrusionOk="0" h="2829" w="2829">
                  <a:moveTo>
                    <a:pt x="1421" y="1"/>
                  </a:moveTo>
                  <a:cubicBezTo>
                    <a:pt x="631" y="1"/>
                    <a:pt x="1" y="631"/>
                    <a:pt x="1" y="1408"/>
                  </a:cubicBezTo>
                  <a:cubicBezTo>
                    <a:pt x="1" y="2199"/>
                    <a:pt x="631" y="2828"/>
                    <a:pt x="1421" y="2828"/>
                  </a:cubicBezTo>
                  <a:cubicBezTo>
                    <a:pt x="2199" y="2828"/>
                    <a:pt x="2829" y="2199"/>
                    <a:pt x="2829" y="1408"/>
                  </a:cubicBezTo>
                  <a:cubicBezTo>
                    <a:pt x="2829" y="631"/>
                    <a:pt x="2199" y="1"/>
                    <a:pt x="14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7"/>
            <p:cNvSpPr/>
            <p:nvPr/>
          </p:nvSpPr>
          <p:spPr>
            <a:xfrm>
              <a:off x="3777000" y="2751800"/>
              <a:ext cx="256650" cy="144750"/>
            </a:xfrm>
            <a:custGeom>
              <a:rect b="b" l="l" r="r" t="t"/>
              <a:pathLst>
                <a:path extrusionOk="0" h="5790" w="10266">
                  <a:moveTo>
                    <a:pt x="121" y="0"/>
                  </a:moveTo>
                  <a:cubicBezTo>
                    <a:pt x="54" y="0"/>
                    <a:pt x="0" y="54"/>
                    <a:pt x="0" y="121"/>
                  </a:cubicBezTo>
                  <a:lnTo>
                    <a:pt x="0" y="5669"/>
                  </a:lnTo>
                  <a:cubicBezTo>
                    <a:pt x="0" y="5736"/>
                    <a:pt x="54" y="5789"/>
                    <a:pt x="121" y="5789"/>
                  </a:cubicBezTo>
                  <a:lnTo>
                    <a:pt x="10145" y="5789"/>
                  </a:lnTo>
                  <a:cubicBezTo>
                    <a:pt x="10212" y="5789"/>
                    <a:pt x="10265" y="5736"/>
                    <a:pt x="10265" y="5669"/>
                  </a:cubicBezTo>
                  <a:lnTo>
                    <a:pt x="10265" y="121"/>
                  </a:lnTo>
                  <a:cubicBezTo>
                    <a:pt x="10265" y="54"/>
                    <a:pt x="10212" y="0"/>
                    <a:pt x="10145" y="0"/>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7"/>
            <p:cNvSpPr/>
            <p:nvPr/>
          </p:nvSpPr>
          <p:spPr>
            <a:xfrm>
              <a:off x="4881550" y="3486825"/>
              <a:ext cx="187300" cy="681800"/>
            </a:xfrm>
            <a:custGeom>
              <a:rect b="b" l="l" r="r" t="t"/>
              <a:pathLst>
                <a:path extrusionOk="0" h="27272" w="7492">
                  <a:moveTo>
                    <a:pt x="1" y="1"/>
                  </a:moveTo>
                  <a:lnTo>
                    <a:pt x="1" y="23613"/>
                  </a:lnTo>
                  <a:cubicBezTo>
                    <a:pt x="41" y="25650"/>
                    <a:pt x="1716" y="27271"/>
                    <a:pt x="3740" y="27271"/>
                  </a:cubicBezTo>
                  <a:cubicBezTo>
                    <a:pt x="5777" y="27271"/>
                    <a:pt x="7438" y="25650"/>
                    <a:pt x="7492" y="23613"/>
                  </a:cubicBezTo>
                  <a:lnTo>
                    <a:pt x="74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7"/>
            <p:cNvSpPr/>
            <p:nvPr/>
          </p:nvSpPr>
          <p:spPr>
            <a:xfrm>
              <a:off x="4852400" y="3457675"/>
              <a:ext cx="246950" cy="43250"/>
            </a:xfrm>
            <a:custGeom>
              <a:rect b="b" l="l" r="r" t="t"/>
              <a:pathLst>
                <a:path extrusionOk="0" h="1730" w="9878">
                  <a:moveTo>
                    <a:pt x="9877" y="590"/>
                  </a:moveTo>
                  <a:cubicBezTo>
                    <a:pt x="9877" y="635"/>
                    <a:pt x="9874" y="681"/>
                    <a:pt x="9868" y="728"/>
                  </a:cubicBezTo>
                  <a:lnTo>
                    <a:pt x="9868" y="728"/>
                  </a:lnTo>
                  <a:cubicBezTo>
                    <a:pt x="9874" y="771"/>
                    <a:pt x="9877" y="814"/>
                    <a:pt x="9877" y="858"/>
                  </a:cubicBezTo>
                  <a:lnTo>
                    <a:pt x="9877" y="590"/>
                  </a:lnTo>
                  <a:close/>
                  <a:moveTo>
                    <a:pt x="859" y="1"/>
                  </a:moveTo>
                  <a:cubicBezTo>
                    <a:pt x="390" y="1"/>
                    <a:pt x="1" y="389"/>
                    <a:pt x="1" y="858"/>
                  </a:cubicBezTo>
                  <a:cubicBezTo>
                    <a:pt x="1" y="1341"/>
                    <a:pt x="390" y="1729"/>
                    <a:pt x="859" y="1729"/>
                  </a:cubicBezTo>
                  <a:lnTo>
                    <a:pt x="9020" y="1729"/>
                  </a:lnTo>
                  <a:cubicBezTo>
                    <a:pt x="9457" y="1729"/>
                    <a:pt x="9806" y="1180"/>
                    <a:pt x="9868" y="728"/>
                  </a:cubicBezTo>
                  <a:lnTo>
                    <a:pt x="9868" y="728"/>
                  </a:lnTo>
                  <a:cubicBezTo>
                    <a:pt x="9806" y="319"/>
                    <a:pt x="9457" y="1"/>
                    <a:pt x="90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7"/>
            <p:cNvSpPr/>
            <p:nvPr/>
          </p:nvSpPr>
          <p:spPr>
            <a:xfrm>
              <a:off x="4842350" y="3620825"/>
              <a:ext cx="256650" cy="144775"/>
            </a:xfrm>
            <a:custGeom>
              <a:rect b="b" l="l" r="r" t="t"/>
              <a:pathLst>
                <a:path extrusionOk="0" h="5791" w="10266">
                  <a:moveTo>
                    <a:pt x="122" y="1"/>
                  </a:moveTo>
                  <a:cubicBezTo>
                    <a:pt x="55" y="1"/>
                    <a:pt x="1" y="55"/>
                    <a:pt x="1" y="122"/>
                  </a:cubicBezTo>
                  <a:lnTo>
                    <a:pt x="1" y="5656"/>
                  </a:lnTo>
                  <a:cubicBezTo>
                    <a:pt x="1" y="5737"/>
                    <a:pt x="55" y="5790"/>
                    <a:pt x="122" y="5790"/>
                  </a:cubicBezTo>
                  <a:lnTo>
                    <a:pt x="10145" y="5790"/>
                  </a:lnTo>
                  <a:cubicBezTo>
                    <a:pt x="10212" y="5790"/>
                    <a:pt x="10266" y="5737"/>
                    <a:pt x="10266" y="5656"/>
                  </a:cubicBezTo>
                  <a:lnTo>
                    <a:pt x="10266" y="122"/>
                  </a:lnTo>
                  <a:cubicBezTo>
                    <a:pt x="10266" y="55"/>
                    <a:pt x="10212" y="1"/>
                    <a:pt x="10145" y="1"/>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7"/>
            <p:cNvSpPr/>
            <p:nvPr/>
          </p:nvSpPr>
          <p:spPr>
            <a:xfrm>
              <a:off x="3551175" y="4068425"/>
              <a:ext cx="257000" cy="144750"/>
            </a:xfrm>
            <a:custGeom>
              <a:rect b="b" l="l" r="r" t="t"/>
              <a:pathLst>
                <a:path extrusionOk="0" h="5790" w="10280">
                  <a:moveTo>
                    <a:pt x="135" y="1"/>
                  </a:moveTo>
                  <a:cubicBezTo>
                    <a:pt x="68" y="1"/>
                    <a:pt x="1" y="54"/>
                    <a:pt x="1" y="121"/>
                  </a:cubicBezTo>
                  <a:lnTo>
                    <a:pt x="1" y="5669"/>
                  </a:lnTo>
                  <a:cubicBezTo>
                    <a:pt x="1" y="5736"/>
                    <a:pt x="68" y="5790"/>
                    <a:pt x="135" y="5790"/>
                  </a:cubicBezTo>
                  <a:lnTo>
                    <a:pt x="10145" y="5790"/>
                  </a:lnTo>
                  <a:cubicBezTo>
                    <a:pt x="10226" y="5790"/>
                    <a:pt x="10279" y="5736"/>
                    <a:pt x="10279" y="5669"/>
                  </a:cubicBezTo>
                  <a:lnTo>
                    <a:pt x="10279" y="121"/>
                  </a:lnTo>
                  <a:cubicBezTo>
                    <a:pt x="10279" y="54"/>
                    <a:pt x="10226" y="1"/>
                    <a:pt x="10145" y="1"/>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7"/>
            <p:cNvSpPr/>
            <p:nvPr/>
          </p:nvSpPr>
          <p:spPr>
            <a:xfrm>
              <a:off x="4543175" y="4003600"/>
              <a:ext cx="871100" cy="793350"/>
            </a:xfrm>
            <a:custGeom>
              <a:rect b="b" l="l" r="r" t="t"/>
              <a:pathLst>
                <a:path extrusionOk="0" h="31734" w="34844">
                  <a:moveTo>
                    <a:pt x="17422" y="1"/>
                  </a:moveTo>
                  <a:cubicBezTo>
                    <a:pt x="13362" y="1"/>
                    <a:pt x="9301" y="1548"/>
                    <a:pt x="6206" y="4644"/>
                  </a:cubicBezTo>
                  <a:cubicBezTo>
                    <a:pt x="1" y="10849"/>
                    <a:pt x="1" y="20886"/>
                    <a:pt x="6206" y="27090"/>
                  </a:cubicBezTo>
                  <a:cubicBezTo>
                    <a:pt x="9301" y="30186"/>
                    <a:pt x="13362" y="31734"/>
                    <a:pt x="17422" y="31734"/>
                  </a:cubicBezTo>
                  <a:cubicBezTo>
                    <a:pt x="21483" y="31734"/>
                    <a:pt x="25543" y="30186"/>
                    <a:pt x="28639" y="27090"/>
                  </a:cubicBezTo>
                  <a:cubicBezTo>
                    <a:pt x="34843" y="20886"/>
                    <a:pt x="34843" y="10849"/>
                    <a:pt x="28639" y="4644"/>
                  </a:cubicBezTo>
                  <a:cubicBezTo>
                    <a:pt x="25543" y="1548"/>
                    <a:pt x="21483" y="1"/>
                    <a:pt x="174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7"/>
            <p:cNvSpPr/>
            <p:nvPr/>
          </p:nvSpPr>
          <p:spPr>
            <a:xfrm>
              <a:off x="4573000" y="4321700"/>
              <a:ext cx="811775" cy="442925"/>
            </a:xfrm>
            <a:custGeom>
              <a:rect b="b" l="l" r="r" t="t"/>
              <a:pathLst>
                <a:path extrusionOk="0" h="17717" w="32471">
                  <a:moveTo>
                    <a:pt x="2011" y="1"/>
                  </a:moveTo>
                  <a:cubicBezTo>
                    <a:pt x="1" y="9100"/>
                    <a:pt x="6915" y="17717"/>
                    <a:pt x="16229" y="17717"/>
                  </a:cubicBezTo>
                  <a:cubicBezTo>
                    <a:pt x="25543" y="17717"/>
                    <a:pt x="32471" y="9100"/>
                    <a:pt x="304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7"/>
            <p:cNvSpPr/>
            <p:nvPr/>
          </p:nvSpPr>
          <p:spPr>
            <a:xfrm>
              <a:off x="4777025" y="3657350"/>
              <a:ext cx="70375" cy="61675"/>
            </a:xfrm>
            <a:custGeom>
              <a:rect b="b" l="l" r="r" t="t"/>
              <a:pathLst>
                <a:path extrusionOk="0" h="2467" w="2815">
                  <a:moveTo>
                    <a:pt x="1" y="1"/>
                  </a:moveTo>
                  <a:lnTo>
                    <a:pt x="1" y="2466"/>
                  </a:lnTo>
                  <a:lnTo>
                    <a:pt x="2815" y="2466"/>
                  </a:lnTo>
                  <a:lnTo>
                    <a:pt x="28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7"/>
            <p:cNvSpPr/>
            <p:nvPr/>
          </p:nvSpPr>
          <p:spPr>
            <a:xfrm>
              <a:off x="4527775" y="2726325"/>
              <a:ext cx="69700" cy="202375"/>
            </a:xfrm>
            <a:custGeom>
              <a:rect b="b" l="l" r="r" t="t"/>
              <a:pathLst>
                <a:path extrusionOk="0" h="8095" w="2788">
                  <a:moveTo>
                    <a:pt x="134" y="1"/>
                  </a:moveTo>
                  <a:cubicBezTo>
                    <a:pt x="54" y="1"/>
                    <a:pt x="0" y="68"/>
                    <a:pt x="0" y="135"/>
                  </a:cubicBezTo>
                  <a:lnTo>
                    <a:pt x="0" y="7961"/>
                  </a:lnTo>
                  <a:cubicBezTo>
                    <a:pt x="0" y="8028"/>
                    <a:pt x="54" y="8095"/>
                    <a:pt x="134" y="8095"/>
                  </a:cubicBezTo>
                  <a:lnTo>
                    <a:pt x="2654" y="8095"/>
                  </a:lnTo>
                  <a:cubicBezTo>
                    <a:pt x="2734" y="8095"/>
                    <a:pt x="2788" y="8028"/>
                    <a:pt x="2788" y="7961"/>
                  </a:cubicBezTo>
                  <a:lnTo>
                    <a:pt x="2788" y="135"/>
                  </a:lnTo>
                  <a:cubicBezTo>
                    <a:pt x="2788" y="68"/>
                    <a:pt x="2734" y="1"/>
                    <a:pt x="26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7"/>
            <p:cNvSpPr/>
            <p:nvPr/>
          </p:nvSpPr>
          <p:spPr>
            <a:xfrm>
              <a:off x="4151550" y="3587000"/>
              <a:ext cx="70050" cy="202375"/>
            </a:xfrm>
            <a:custGeom>
              <a:rect b="b" l="l" r="r" t="t"/>
              <a:pathLst>
                <a:path extrusionOk="0" h="8095" w="2802">
                  <a:moveTo>
                    <a:pt x="134" y="0"/>
                  </a:moveTo>
                  <a:cubicBezTo>
                    <a:pt x="54" y="0"/>
                    <a:pt x="0" y="54"/>
                    <a:pt x="0" y="134"/>
                  </a:cubicBezTo>
                  <a:lnTo>
                    <a:pt x="0" y="7961"/>
                  </a:lnTo>
                  <a:cubicBezTo>
                    <a:pt x="0" y="8028"/>
                    <a:pt x="54" y="8095"/>
                    <a:pt x="134" y="8095"/>
                  </a:cubicBezTo>
                  <a:lnTo>
                    <a:pt x="2654" y="8095"/>
                  </a:lnTo>
                  <a:cubicBezTo>
                    <a:pt x="2734" y="8095"/>
                    <a:pt x="2801" y="8028"/>
                    <a:pt x="2801" y="7961"/>
                  </a:cubicBezTo>
                  <a:lnTo>
                    <a:pt x="2801" y="134"/>
                  </a:lnTo>
                  <a:cubicBezTo>
                    <a:pt x="2801" y="54"/>
                    <a:pt x="2734" y="0"/>
                    <a:pt x="2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7"/>
            <p:cNvSpPr/>
            <p:nvPr/>
          </p:nvSpPr>
          <p:spPr>
            <a:xfrm>
              <a:off x="4523075" y="4039625"/>
              <a:ext cx="70050" cy="202025"/>
            </a:xfrm>
            <a:custGeom>
              <a:rect b="b" l="l" r="r" t="t"/>
              <a:pathLst>
                <a:path extrusionOk="0" h="8081" w="2802">
                  <a:moveTo>
                    <a:pt x="148" y="0"/>
                  </a:moveTo>
                  <a:cubicBezTo>
                    <a:pt x="68" y="0"/>
                    <a:pt x="1" y="54"/>
                    <a:pt x="1" y="134"/>
                  </a:cubicBezTo>
                  <a:lnTo>
                    <a:pt x="1" y="7947"/>
                  </a:lnTo>
                  <a:cubicBezTo>
                    <a:pt x="1" y="8027"/>
                    <a:pt x="68" y="8081"/>
                    <a:pt x="148" y="8081"/>
                  </a:cubicBezTo>
                  <a:lnTo>
                    <a:pt x="2668" y="8081"/>
                  </a:lnTo>
                  <a:cubicBezTo>
                    <a:pt x="2735" y="8081"/>
                    <a:pt x="2802" y="8027"/>
                    <a:pt x="2802" y="7947"/>
                  </a:cubicBezTo>
                  <a:lnTo>
                    <a:pt x="2802" y="134"/>
                  </a:lnTo>
                  <a:cubicBezTo>
                    <a:pt x="2802" y="54"/>
                    <a:pt x="2735" y="0"/>
                    <a:pt x="26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7"/>
            <p:cNvSpPr/>
            <p:nvPr/>
          </p:nvSpPr>
          <p:spPr>
            <a:xfrm>
              <a:off x="4353376" y="2450949"/>
              <a:ext cx="37875" cy="2484550"/>
            </a:xfrm>
            <a:custGeom>
              <a:rect b="b" l="l" r="r" t="t"/>
              <a:pathLst>
                <a:path extrusionOk="0" h="99382" w="1515">
                  <a:moveTo>
                    <a:pt x="1" y="0"/>
                  </a:moveTo>
                  <a:lnTo>
                    <a:pt x="1" y="99381"/>
                  </a:lnTo>
                  <a:lnTo>
                    <a:pt x="1515" y="99381"/>
                  </a:lnTo>
                  <a:lnTo>
                    <a:pt x="1515" y="0"/>
                  </a:ln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7"/>
            <p:cNvSpPr/>
            <p:nvPr/>
          </p:nvSpPr>
          <p:spPr>
            <a:xfrm>
              <a:off x="3308950" y="4917700"/>
              <a:ext cx="2140500" cy="89150"/>
            </a:xfrm>
            <a:custGeom>
              <a:rect b="b" l="l" r="r" t="t"/>
              <a:pathLst>
                <a:path extrusionOk="0" h="3566" w="85620">
                  <a:moveTo>
                    <a:pt x="1" y="1"/>
                  </a:moveTo>
                  <a:lnTo>
                    <a:pt x="1" y="3566"/>
                  </a:lnTo>
                  <a:lnTo>
                    <a:pt x="85619" y="3566"/>
                  </a:lnTo>
                  <a:lnTo>
                    <a:pt x="8561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7"/>
            <p:cNvSpPr/>
            <p:nvPr/>
          </p:nvSpPr>
          <p:spPr>
            <a:xfrm>
              <a:off x="2561850" y="3684825"/>
              <a:ext cx="198025" cy="723675"/>
            </a:xfrm>
            <a:custGeom>
              <a:rect b="b" l="l" r="r" t="t"/>
              <a:pathLst>
                <a:path extrusionOk="0" h="28947" w="7921">
                  <a:moveTo>
                    <a:pt x="1" y="1"/>
                  </a:moveTo>
                  <a:lnTo>
                    <a:pt x="1" y="24993"/>
                  </a:lnTo>
                  <a:cubicBezTo>
                    <a:pt x="1" y="27178"/>
                    <a:pt x="1770" y="28947"/>
                    <a:pt x="3954" y="28947"/>
                  </a:cubicBezTo>
                  <a:cubicBezTo>
                    <a:pt x="6152" y="28947"/>
                    <a:pt x="7921" y="27178"/>
                    <a:pt x="7921" y="24993"/>
                  </a:cubicBezTo>
                  <a:lnTo>
                    <a:pt x="79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7"/>
            <p:cNvSpPr/>
            <p:nvPr/>
          </p:nvSpPr>
          <p:spPr>
            <a:xfrm>
              <a:off x="2523325" y="3654000"/>
              <a:ext cx="268725" cy="45250"/>
            </a:xfrm>
            <a:custGeom>
              <a:rect b="b" l="l" r="r" t="t"/>
              <a:pathLst>
                <a:path extrusionOk="0" h="1810" w="10749">
                  <a:moveTo>
                    <a:pt x="1207" y="1"/>
                  </a:moveTo>
                  <a:cubicBezTo>
                    <a:pt x="1" y="1"/>
                    <a:pt x="1" y="1810"/>
                    <a:pt x="1207" y="1810"/>
                  </a:cubicBezTo>
                  <a:lnTo>
                    <a:pt x="9850" y="1810"/>
                  </a:lnTo>
                  <a:cubicBezTo>
                    <a:pt x="10346" y="1810"/>
                    <a:pt x="10748" y="1408"/>
                    <a:pt x="10748" y="899"/>
                  </a:cubicBezTo>
                  <a:cubicBezTo>
                    <a:pt x="10748" y="403"/>
                    <a:pt x="10346" y="1"/>
                    <a:pt x="98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7"/>
            <p:cNvSpPr/>
            <p:nvPr/>
          </p:nvSpPr>
          <p:spPr>
            <a:xfrm>
              <a:off x="2240250" y="4231700"/>
              <a:ext cx="844600" cy="775150"/>
            </a:xfrm>
            <a:custGeom>
              <a:rect b="b" l="l" r="r" t="t"/>
              <a:pathLst>
                <a:path extrusionOk="0" h="31006" w="33784">
                  <a:moveTo>
                    <a:pt x="16967" y="1"/>
                  </a:moveTo>
                  <a:cubicBezTo>
                    <a:pt x="14179" y="1"/>
                    <a:pt x="11388" y="695"/>
                    <a:pt x="8858" y="2086"/>
                  </a:cubicBezTo>
                  <a:cubicBezTo>
                    <a:pt x="3658" y="4954"/>
                    <a:pt x="348" y="10355"/>
                    <a:pt x="174" y="16305"/>
                  </a:cubicBezTo>
                  <a:cubicBezTo>
                    <a:pt x="0" y="22241"/>
                    <a:pt x="2975" y="27830"/>
                    <a:pt x="8000" y="31006"/>
                  </a:cubicBezTo>
                  <a:lnTo>
                    <a:pt x="25944" y="31006"/>
                  </a:lnTo>
                  <a:cubicBezTo>
                    <a:pt x="30822" y="27937"/>
                    <a:pt x="33784" y="22563"/>
                    <a:pt x="33770" y="16801"/>
                  </a:cubicBezTo>
                  <a:cubicBezTo>
                    <a:pt x="33770" y="10864"/>
                    <a:pt x="30635" y="5356"/>
                    <a:pt x="25515" y="2341"/>
                  </a:cubicBezTo>
                  <a:cubicBezTo>
                    <a:pt x="22880" y="782"/>
                    <a:pt x="19925" y="1"/>
                    <a:pt x="169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7"/>
            <p:cNvSpPr/>
            <p:nvPr/>
          </p:nvSpPr>
          <p:spPr>
            <a:xfrm>
              <a:off x="2656000" y="4109625"/>
              <a:ext cx="323650" cy="375800"/>
            </a:xfrm>
            <a:custGeom>
              <a:rect b="b" l="l" r="r" t="t"/>
              <a:pathLst>
                <a:path extrusionOk="0" h="15032" w="12946">
                  <a:moveTo>
                    <a:pt x="9328" y="1"/>
                  </a:moveTo>
                  <a:lnTo>
                    <a:pt x="724" y="11432"/>
                  </a:lnTo>
                  <a:cubicBezTo>
                    <a:pt x="1" y="12437"/>
                    <a:pt x="202" y="13831"/>
                    <a:pt x="1193" y="14581"/>
                  </a:cubicBezTo>
                  <a:cubicBezTo>
                    <a:pt x="1602" y="14885"/>
                    <a:pt x="2081" y="15032"/>
                    <a:pt x="2557" y="15032"/>
                  </a:cubicBezTo>
                  <a:cubicBezTo>
                    <a:pt x="3235" y="15032"/>
                    <a:pt x="3907" y="14733"/>
                    <a:pt x="4356" y="14166"/>
                  </a:cubicBezTo>
                  <a:lnTo>
                    <a:pt x="12946" y="2721"/>
                  </a:lnTo>
                  <a:lnTo>
                    <a:pt x="93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7"/>
            <p:cNvSpPr/>
            <p:nvPr/>
          </p:nvSpPr>
          <p:spPr>
            <a:xfrm>
              <a:off x="2870425" y="4085925"/>
              <a:ext cx="133700" cy="108175"/>
            </a:xfrm>
            <a:custGeom>
              <a:rect b="b" l="l" r="r" t="t"/>
              <a:pathLst>
                <a:path extrusionOk="0" h="4327" w="5348">
                  <a:moveTo>
                    <a:pt x="621" y="1"/>
                  </a:moveTo>
                  <a:cubicBezTo>
                    <a:pt x="578" y="1"/>
                    <a:pt x="534" y="19"/>
                    <a:pt x="509" y="51"/>
                  </a:cubicBezTo>
                  <a:lnTo>
                    <a:pt x="40" y="681"/>
                  </a:lnTo>
                  <a:cubicBezTo>
                    <a:pt x="0" y="734"/>
                    <a:pt x="14" y="815"/>
                    <a:pt x="67" y="868"/>
                  </a:cubicBezTo>
                  <a:lnTo>
                    <a:pt x="4650" y="4299"/>
                  </a:lnTo>
                  <a:cubicBezTo>
                    <a:pt x="4674" y="4317"/>
                    <a:pt x="4702" y="4327"/>
                    <a:pt x="4731" y="4327"/>
                  </a:cubicBezTo>
                  <a:cubicBezTo>
                    <a:pt x="4769" y="4327"/>
                    <a:pt x="4808" y="4310"/>
                    <a:pt x="4838" y="4272"/>
                  </a:cubicBezTo>
                  <a:lnTo>
                    <a:pt x="5294" y="3656"/>
                  </a:lnTo>
                  <a:cubicBezTo>
                    <a:pt x="5347" y="3589"/>
                    <a:pt x="5334" y="3508"/>
                    <a:pt x="5267" y="3468"/>
                  </a:cubicBezTo>
                  <a:lnTo>
                    <a:pt x="697" y="24"/>
                  </a:lnTo>
                  <a:cubicBezTo>
                    <a:pt x="676" y="8"/>
                    <a:pt x="648" y="1"/>
                    <a:pt x="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7"/>
            <p:cNvSpPr/>
            <p:nvPr/>
          </p:nvSpPr>
          <p:spPr>
            <a:xfrm>
              <a:off x="2255650" y="4577650"/>
              <a:ext cx="794375" cy="391350"/>
            </a:xfrm>
            <a:custGeom>
              <a:rect b="b" l="l" r="r" t="t"/>
              <a:pathLst>
                <a:path extrusionOk="0" h="15654" w="31775">
                  <a:moveTo>
                    <a:pt x="1300" y="1"/>
                  </a:moveTo>
                  <a:cubicBezTo>
                    <a:pt x="0" y="5897"/>
                    <a:pt x="2252" y="12022"/>
                    <a:pt x="7090" y="15653"/>
                  </a:cubicBezTo>
                  <a:lnTo>
                    <a:pt x="25623" y="15653"/>
                  </a:lnTo>
                  <a:cubicBezTo>
                    <a:pt x="29496" y="12732"/>
                    <a:pt x="31774" y="8176"/>
                    <a:pt x="31774" y="3324"/>
                  </a:cubicBezTo>
                  <a:cubicBezTo>
                    <a:pt x="31774" y="2212"/>
                    <a:pt x="31653" y="1086"/>
                    <a:pt x="314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7"/>
            <p:cNvSpPr/>
            <p:nvPr/>
          </p:nvSpPr>
          <p:spPr>
            <a:xfrm>
              <a:off x="2843625" y="4508150"/>
              <a:ext cx="153450" cy="140050"/>
            </a:xfrm>
            <a:custGeom>
              <a:rect b="b" l="l" r="r" t="t"/>
              <a:pathLst>
                <a:path extrusionOk="0" h="5602" w="6138">
                  <a:moveTo>
                    <a:pt x="3069" y="0"/>
                  </a:moveTo>
                  <a:cubicBezTo>
                    <a:pt x="2352" y="0"/>
                    <a:pt x="1635" y="275"/>
                    <a:pt x="1086" y="824"/>
                  </a:cubicBezTo>
                  <a:cubicBezTo>
                    <a:pt x="0" y="1923"/>
                    <a:pt x="0" y="3692"/>
                    <a:pt x="1086" y="4778"/>
                  </a:cubicBezTo>
                  <a:cubicBezTo>
                    <a:pt x="1635" y="5327"/>
                    <a:pt x="2352" y="5602"/>
                    <a:pt x="3069" y="5602"/>
                  </a:cubicBezTo>
                  <a:cubicBezTo>
                    <a:pt x="3786" y="5602"/>
                    <a:pt x="4503" y="5327"/>
                    <a:pt x="5052" y="4778"/>
                  </a:cubicBezTo>
                  <a:cubicBezTo>
                    <a:pt x="6138" y="3692"/>
                    <a:pt x="6138" y="1923"/>
                    <a:pt x="5052" y="824"/>
                  </a:cubicBezTo>
                  <a:cubicBezTo>
                    <a:pt x="4503" y="275"/>
                    <a:pt x="3786" y="0"/>
                    <a:pt x="30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7"/>
            <p:cNvSpPr/>
            <p:nvPr/>
          </p:nvSpPr>
          <p:spPr>
            <a:xfrm>
              <a:off x="2785325" y="4559225"/>
              <a:ext cx="48925" cy="41950"/>
            </a:xfrm>
            <a:custGeom>
              <a:rect b="b" l="l" r="r" t="t"/>
              <a:pathLst>
                <a:path extrusionOk="0" h="1678" w="1957">
                  <a:moveTo>
                    <a:pt x="1126" y="1"/>
                  </a:moveTo>
                  <a:cubicBezTo>
                    <a:pt x="376" y="1"/>
                    <a:pt x="0" y="899"/>
                    <a:pt x="536" y="1435"/>
                  </a:cubicBezTo>
                  <a:cubicBezTo>
                    <a:pt x="704" y="1603"/>
                    <a:pt x="911" y="1678"/>
                    <a:pt x="1114" y="1678"/>
                  </a:cubicBezTo>
                  <a:cubicBezTo>
                    <a:pt x="1543" y="1678"/>
                    <a:pt x="1957" y="1341"/>
                    <a:pt x="1957" y="832"/>
                  </a:cubicBezTo>
                  <a:cubicBezTo>
                    <a:pt x="1957" y="376"/>
                    <a:pt x="1582" y="1"/>
                    <a:pt x="11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7"/>
            <p:cNvSpPr/>
            <p:nvPr/>
          </p:nvSpPr>
          <p:spPr>
            <a:xfrm>
              <a:off x="2321650" y="4503075"/>
              <a:ext cx="149775" cy="135775"/>
            </a:xfrm>
            <a:custGeom>
              <a:rect b="b" l="l" r="r" t="t"/>
              <a:pathLst>
                <a:path extrusionOk="0" h="5431" w="5991">
                  <a:moveTo>
                    <a:pt x="2984" y="1"/>
                  </a:moveTo>
                  <a:cubicBezTo>
                    <a:pt x="1756" y="1"/>
                    <a:pt x="647" y="838"/>
                    <a:pt x="349" y="2086"/>
                  </a:cubicBezTo>
                  <a:cubicBezTo>
                    <a:pt x="0" y="3547"/>
                    <a:pt x="912" y="5021"/>
                    <a:pt x="2372" y="5356"/>
                  </a:cubicBezTo>
                  <a:cubicBezTo>
                    <a:pt x="2585" y="5407"/>
                    <a:pt x="2798" y="5431"/>
                    <a:pt x="3007" y="5431"/>
                  </a:cubicBezTo>
                  <a:cubicBezTo>
                    <a:pt x="4235" y="5431"/>
                    <a:pt x="5345" y="4594"/>
                    <a:pt x="5642" y="3346"/>
                  </a:cubicBezTo>
                  <a:cubicBezTo>
                    <a:pt x="5991" y="1885"/>
                    <a:pt x="5079" y="411"/>
                    <a:pt x="3619" y="76"/>
                  </a:cubicBezTo>
                  <a:cubicBezTo>
                    <a:pt x="3406" y="25"/>
                    <a:pt x="3193" y="1"/>
                    <a:pt x="29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7"/>
            <p:cNvSpPr/>
            <p:nvPr/>
          </p:nvSpPr>
          <p:spPr>
            <a:xfrm>
              <a:off x="2418475" y="4733100"/>
              <a:ext cx="91150" cy="78125"/>
            </a:xfrm>
            <a:custGeom>
              <a:rect b="b" l="l" r="r" t="t"/>
              <a:pathLst>
                <a:path extrusionOk="0" h="3125" w="3646">
                  <a:moveTo>
                    <a:pt x="2077" y="1"/>
                  </a:moveTo>
                  <a:cubicBezTo>
                    <a:pt x="697" y="1"/>
                    <a:pt x="0" y="1676"/>
                    <a:pt x="979" y="2668"/>
                  </a:cubicBezTo>
                  <a:cubicBezTo>
                    <a:pt x="1294" y="2983"/>
                    <a:pt x="1683" y="3124"/>
                    <a:pt x="2066" y="3124"/>
                  </a:cubicBezTo>
                  <a:cubicBezTo>
                    <a:pt x="2870" y="3124"/>
                    <a:pt x="3645" y="2500"/>
                    <a:pt x="3645" y="1555"/>
                  </a:cubicBezTo>
                  <a:cubicBezTo>
                    <a:pt x="3645" y="698"/>
                    <a:pt x="2949" y="1"/>
                    <a:pt x="20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7"/>
            <p:cNvSpPr/>
            <p:nvPr/>
          </p:nvSpPr>
          <p:spPr>
            <a:xfrm>
              <a:off x="2531375" y="4696250"/>
              <a:ext cx="35200" cy="29875"/>
            </a:xfrm>
            <a:custGeom>
              <a:rect b="b" l="l" r="r" t="t"/>
              <a:pathLst>
                <a:path extrusionOk="0" h="1195" w="1408">
                  <a:moveTo>
                    <a:pt x="804" y="1"/>
                  </a:moveTo>
                  <a:cubicBezTo>
                    <a:pt x="268" y="1"/>
                    <a:pt x="0" y="644"/>
                    <a:pt x="376" y="1019"/>
                  </a:cubicBezTo>
                  <a:cubicBezTo>
                    <a:pt x="501" y="1140"/>
                    <a:pt x="652" y="1194"/>
                    <a:pt x="800" y="1194"/>
                  </a:cubicBezTo>
                  <a:cubicBezTo>
                    <a:pt x="1112" y="1194"/>
                    <a:pt x="1408" y="954"/>
                    <a:pt x="1408" y="591"/>
                  </a:cubicBezTo>
                  <a:cubicBezTo>
                    <a:pt x="1408" y="269"/>
                    <a:pt x="1140" y="1"/>
                    <a:pt x="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7"/>
            <p:cNvSpPr/>
            <p:nvPr/>
          </p:nvSpPr>
          <p:spPr>
            <a:xfrm>
              <a:off x="2542100" y="4830950"/>
              <a:ext cx="100525" cy="86125"/>
            </a:xfrm>
            <a:custGeom>
              <a:rect b="b" l="l" r="r" t="t"/>
              <a:pathLst>
                <a:path extrusionOk="0" h="3445" w="4021">
                  <a:moveTo>
                    <a:pt x="2292" y="0"/>
                  </a:moveTo>
                  <a:cubicBezTo>
                    <a:pt x="764" y="0"/>
                    <a:pt x="0" y="1849"/>
                    <a:pt x="1072" y="2935"/>
                  </a:cubicBezTo>
                  <a:cubicBezTo>
                    <a:pt x="1424" y="3287"/>
                    <a:pt x="1858" y="3444"/>
                    <a:pt x="2284" y="3444"/>
                  </a:cubicBezTo>
                  <a:cubicBezTo>
                    <a:pt x="3170" y="3444"/>
                    <a:pt x="4021" y="2761"/>
                    <a:pt x="4021" y="1729"/>
                  </a:cubicBezTo>
                  <a:cubicBezTo>
                    <a:pt x="4021" y="777"/>
                    <a:pt x="3243" y="0"/>
                    <a:pt x="22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7"/>
            <p:cNvSpPr/>
            <p:nvPr/>
          </p:nvSpPr>
          <p:spPr>
            <a:xfrm>
              <a:off x="2741425" y="4629250"/>
              <a:ext cx="161850" cy="161850"/>
            </a:xfrm>
            <a:custGeom>
              <a:rect b="b" l="l" r="r" t="t"/>
              <a:pathLst>
                <a:path extrusionOk="0" h="6474" w="6474">
                  <a:moveTo>
                    <a:pt x="3244" y="1"/>
                  </a:moveTo>
                  <a:cubicBezTo>
                    <a:pt x="1448" y="1"/>
                    <a:pt x="1" y="1448"/>
                    <a:pt x="1" y="3230"/>
                  </a:cubicBezTo>
                  <a:cubicBezTo>
                    <a:pt x="1" y="5026"/>
                    <a:pt x="1448" y="6473"/>
                    <a:pt x="3244" y="6473"/>
                  </a:cubicBezTo>
                  <a:cubicBezTo>
                    <a:pt x="5026" y="6473"/>
                    <a:pt x="6473" y="5026"/>
                    <a:pt x="6473" y="3230"/>
                  </a:cubicBezTo>
                  <a:cubicBezTo>
                    <a:pt x="6473" y="1448"/>
                    <a:pt x="5026" y="1"/>
                    <a:pt x="32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7"/>
            <p:cNvSpPr/>
            <p:nvPr/>
          </p:nvSpPr>
          <p:spPr>
            <a:xfrm>
              <a:off x="2931400" y="4684200"/>
              <a:ext cx="33850" cy="33850"/>
            </a:xfrm>
            <a:custGeom>
              <a:rect b="b" l="l" r="r" t="t"/>
              <a:pathLst>
                <a:path extrusionOk="0" h="1354" w="1354">
                  <a:moveTo>
                    <a:pt x="684" y="0"/>
                  </a:moveTo>
                  <a:cubicBezTo>
                    <a:pt x="295" y="0"/>
                    <a:pt x="0" y="295"/>
                    <a:pt x="0" y="671"/>
                  </a:cubicBezTo>
                  <a:cubicBezTo>
                    <a:pt x="0" y="1059"/>
                    <a:pt x="295" y="1354"/>
                    <a:pt x="684" y="1354"/>
                  </a:cubicBezTo>
                  <a:cubicBezTo>
                    <a:pt x="1059" y="1354"/>
                    <a:pt x="1354" y="1059"/>
                    <a:pt x="1354" y="671"/>
                  </a:cubicBezTo>
                  <a:cubicBezTo>
                    <a:pt x="1354" y="295"/>
                    <a:pt x="1059" y="0"/>
                    <a:pt x="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7"/>
            <p:cNvSpPr/>
            <p:nvPr/>
          </p:nvSpPr>
          <p:spPr>
            <a:xfrm>
              <a:off x="2892525" y="4812175"/>
              <a:ext cx="23825" cy="23825"/>
            </a:xfrm>
            <a:custGeom>
              <a:rect b="b" l="l" r="r" t="t"/>
              <a:pathLst>
                <a:path extrusionOk="0" h="953" w="953">
                  <a:moveTo>
                    <a:pt x="470" y="1"/>
                  </a:moveTo>
                  <a:cubicBezTo>
                    <a:pt x="215" y="1"/>
                    <a:pt x="1" y="215"/>
                    <a:pt x="1" y="470"/>
                  </a:cubicBezTo>
                  <a:cubicBezTo>
                    <a:pt x="1" y="738"/>
                    <a:pt x="215" y="952"/>
                    <a:pt x="470" y="952"/>
                  </a:cubicBezTo>
                  <a:cubicBezTo>
                    <a:pt x="738" y="952"/>
                    <a:pt x="952" y="738"/>
                    <a:pt x="952" y="470"/>
                  </a:cubicBezTo>
                  <a:cubicBezTo>
                    <a:pt x="952" y="215"/>
                    <a:pt x="738" y="1"/>
                    <a:pt x="4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7"/>
            <p:cNvSpPr/>
            <p:nvPr/>
          </p:nvSpPr>
          <p:spPr>
            <a:xfrm>
              <a:off x="2713300" y="4308050"/>
              <a:ext cx="322975" cy="284000"/>
            </a:xfrm>
            <a:custGeom>
              <a:rect b="b" l="l" r="r" t="t"/>
              <a:pathLst>
                <a:path extrusionOk="0" h="11360" w="12919">
                  <a:moveTo>
                    <a:pt x="2608" y="1"/>
                  </a:moveTo>
                  <a:cubicBezTo>
                    <a:pt x="2049" y="1"/>
                    <a:pt x="1585" y="155"/>
                    <a:pt x="1260" y="480"/>
                  </a:cubicBezTo>
                  <a:cubicBezTo>
                    <a:pt x="0" y="1739"/>
                    <a:pt x="1300" y="5090"/>
                    <a:pt x="4168" y="7957"/>
                  </a:cubicBezTo>
                  <a:cubicBezTo>
                    <a:pt x="6303" y="10093"/>
                    <a:pt x="8689" y="11359"/>
                    <a:pt x="10299" y="11359"/>
                  </a:cubicBezTo>
                  <a:cubicBezTo>
                    <a:pt x="10861" y="11359"/>
                    <a:pt x="11329" y="11205"/>
                    <a:pt x="11659" y="10879"/>
                  </a:cubicBezTo>
                  <a:cubicBezTo>
                    <a:pt x="12919" y="9619"/>
                    <a:pt x="11605" y="6269"/>
                    <a:pt x="8738" y="3401"/>
                  </a:cubicBezTo>
                  <a:cubicBezTo>
                    <a:pt x="6610" y="1273"/>
                    <a:pt x="4216" y="1"/>
                    <a:pt x="26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7"/>
            <p:cNvSpPr/>
            <p:nvPr/>
          </p:nvSpPr>
          <p:spPr>
            <a:xfrm>
              <a:off x="2971925" y="4611500"/>
              <a:ext cx="63350" cy="54600"/>
            </a:xfrm>
            <a:custGeom>
              <a:rect b="b" l="l" r="r" t="t"/>
              <a:pathLst>
                <a:path extrusionOk="0" h="2184" w="2534">
                  <a:moveTo>
                    <a:pt x="1448" y="0"/>
                  </a:moveTo>
                  <a:cubicBezTo>
                    <a:pt x="483" y="0"/>
                    <a:pt x="1" y="1180"/>
                    <a:pt x="684" y="1863"/>
                  </a:cubicBezTo>
                  <a:cubicBezTo>
                    <a:pt x="905" y="2084"/>
                    <a:pt x="1176" y="2183"/>
                    <a:pt x="1442" y="2183"/>
                  </a:cubicBezTo>
                  <a:cubicBezTo>
                    <a:pt x="1999" y="2183"/>
                    <a:pt x="2533" y="1748"/>
                    <a:pt x="2533" y="1086"/>
                  </a:cubicBezTo>
                  <a:cubicBezTo>
                    <a:pt x="2533" y="496"/>
                    <a:pt x="2051" y="0"/>
                    <a:pt x="14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7"/>
            <p:cNvSpPr/>
            <p:nvPr/>
          </p:nvSpPr>
          <p:spPr>
            <a:xfrm>
              <a:off x="3745150" y="4333025"/>
              <a:ext cx="174925" cy="373700"/>
            </a:xfrm>
            <a:custGeom>
              <a:rect b="b" l="l" r="r" t="t"/>
              <a:pathLst>
                <a:path extrusionOk="0" h="14948" w="6997">
                  <a:moveTo>
                    <a:pt x="283" y="1"/>
                  </a:moveTo>
                  <a:cubicBezTo>
                    <a:pt x="278" y="1"/>
                    <a:pt x="273" y="2"/>
                    <a:pt x="269" y="3"/>
                  </a:cubicBezTo>
                  <a:cubicBezTo>
                    <a:pt x="1" y="124"/>
                    <a:pt x="1220" y="3568"/>
                    <a:pt x="3003" y="7695"/>
                  </a:cubicBezTo>
                  <a:cubicBezTo>
                    <a:pt x="4756" y="11743"/>
                    <a:pt x="6393" y="14948"/>
                    <a:pt x="6714" y="14948"/>
                  </a:cubicBezTo>
                  <a:cubicBezTo>
                    <a:pt x="6719" y="14948"/>
                    <a:pt x="6724" y="14947"/>
                    <a:pt x="6728" y="14945"/>
                  </a:cubicBezTo>
                  <a:cubicBezTo>
                    <a:pt x="6996" y="14825"/>
                    <a:pt x="5777" y="11381"/>
                    <a:pt x="3994" y="7253"/>
                  </a:cubicBezTo>
                  <a:cubicBezTo>
                    <a:pt x="2241" y="3205"/>
                    <a:pt x="591" y="1"/>
                    <a:pt x="2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7"/>
            <p:cNvSpPr/>
            <p:nvPr/>
          </p:nvSpPr>
          <p:spPr>
            <a:xfrm>
              <a:off x="3547825" y="4635275"/>
              <a:ext cx="50950" cy="43325"/>
            </a:xfrm>
            <a:custGeom>
              <a:rect b="b" l="l" r="r" t="t"/>
              <a:pathLst>
                <a:path extrusionOk="0" h="1733" w="2038">
                  <a:moveTo>
                    <a:pt x="1167" y="1"/>
                  </a:moveTo>
                  <a:cubicBezTo>
                    <a:pt x="389" y="1"/>
                    <a:pt x="1" y="939"/>
                    <a:pt x="550" y="1475"/>
                  </a:cubicBezTo>
                  <a:cubicBezTo>
                    <a:pt x="728" y="1653"/>
                    <a:pt x="946" y="1733"/>
                    <a:pt x="1160" y="1733"/>
                  </a:cubicBezTo>
                  <a:cubicBezTo>
                    <a:pt x="1604" y="1733"/>
                    <a:pt x="2029" y="1388"/>
                    <a:pt x="2038" y="872"/>
                  </a:cubicBezTo>
                  <a:cubicBezTo>
                    <a:pt x="2038" y="390"/>
                    <a:pt x="1649" y="1"/>
                    <a:pt x="1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7"/>
            <p:cNvSpPr/>
            <p:nvPr/>
          </p:nvSpPr>
          <p:spPr>
            <a:xfrm>
              <a:off x="3597425" y="4570300"/>
              <a:ext cx="61650" cy="61650"/>
            </a:xfrm>
            <a:custGeom>
              <a:rect b="b" l="l" r="r" t="t"/>
              <a:pathLst>
                <a:path extrusionOk="0" h="2466" w="2466">
                  <a:moveTo>
                    <a:pt x="1233" y="0"/>
                  </a:moveTo>
                  <a:cubicBezTo>
                    <a:pt x="563" y="0"/>
                    <a:pt x="0" y="563"/>
                    <a:pt x="0" y="1233"/>
                  </a:cubicBezTo>
                  <a:cubicBezTo>
                    <a:pt x="0" y="1916"/>
                    <a:pt x="563" y="2466"/>
                    <a:pt x="1233" y="2466"/>
                  </a:cubicBezTo>
                  <a:cubicBezTo>
                    <a:pt x="1916" y="2466"/>
                    <a:pt x="2466" y="1916"/>
                    <a:pt x="2466" y="1233"/>
                  </a:cubicBezTo>
                  <a:cubicBezTo>
                    <a:pt x="2466" y="563"/>
                    <a:pt x="1916" y="0"/>
                    <a:pt x="12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7"/>
            <p:cNvSpPr/>
            <p:nvPr/>
          </p:nvSpPr>
          <p:spPr>
            <a:xfrm>
              <a:off x="3633275" y="4683525"/>
              <a:ext cx="11750" cy="10000"/>
            </a:xfrm>
            <a:custGeom>
              <a:rect b="b" l="l" r="r" t="t"/>
              <a:pathLst>
                <a:path extrusionOk="0" h="400" w="470">
                  <a:moveTo>
                    <a:pt x="268" y="1"/>
                  </a:moveTo>
                  <a:cubicBezTo>
                    <a:pt x="94" y="1"/>
                    <a:pt x="0" y="215"/>
                    <a:pt x="121" y="336"/>
                  </a:cubicBezTo>
                  <a:cubicBezTo>
                    <a:pt x="165" y="380"/>
                    <a:pt x="218" y="399"/>
                    <a:pt x="269" y="399"/>
                  </a:cubicBezTo>
                  <a:cubicBezTo>
                    <a:pt x="373" y="399"/>
                    <a:pt x="469" y="319"/>
                    <a:pt x="469" y="202"/>
                  </a:cubicBezTo>
                  <a:cubicBezTo>
                    <a:pt x="469" y="94"/>
                    <a:pt x="375" y="1"/>
                    <a:pt x="2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7"/>
            <p:cNvSpPr/>
            <p:nvPr/>
          </p:nvSpPr>
          <p:spPr>
            <a:xfrm>
              <a:off x="3760900" y="4624575"/>
              <a:ext cx="54650" cy="46575"/>
            </a:xfrm>
            <a:custGeom>
              <a:rect b="b" l="l" r="r" t="t"/>
              <a:pathLst>
                <a:path extrusionOk="0" h="1863" w="2186">
                  <a:moveTo>
                    <a:pt x="1247" y="0"/>
                  </a:moveTo>
                  <a:cubicBezTo>
                    <a:pt x="416" y="0"/>
                    <a:pt x="1" y="1005"/>
                    <a:pt x="590" y="1595"/>
                  </a:cubicBezTo>
                  <a:cubicBezTo>
                    <a:pt x="780" y="1780"/>
                    <a:pt x="1012" y="1863"/>
                    <a:pt x="1240" y="1863"/>
                  </a:cubicBezTo>
                  <a:cubicBezTo>
                    <a:pt x="1722" y="1863"/>
                    <a:pt x="2185" y="1493"/>
                    <a:pt x="2185" y="938"/>
                  </a:cubicBezTo>
                  <a:cubicBezTo>
                    <a:pt x="2185" y="416"/>
                    <a:pt x="1770" y="0"/>
                    <a:pt x="12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7"/>
            <p:cNvSpPr/>
            <p:nvPr/>
          </p:nvSpPr>
          <p:spPr>
            <a:xfrm>
              <a:off x="3790050" y="4717700"/>
              <a:ext cx="13775" cy="11625"/>
            </a:xfrm>
            <a:custGeom>
              <a:rect b="b" l="l" r="r" t="t"/>
              <a:pathLst>
                <a:path extrusionOk="0" h="465" w="551">
                  <a:moveTo>
                    <a:pt x="322" y="1"/>
                  </a:moveTo>
                  <a:cubicBezTo>
                    <a:pt x="108" y="1"/>
                    <a:pt x="1" y="255"/>
                    <a:pt x="148" y="403"/>
                  </a:cubicBezTo>
                  <a:cubicBezTo>
                    <a:pt x="195" y="445"/>
                    <a:pt x="253" y="465"/>
                    <a:pt x="310" y="465"/>
                  </a:cubicBezTo>
                  <a:cubicBezTo>
                    <a:pt x="432" y="465"/>
                    <a:pt x="550" y="375"/>
                    <a:pt x="550" y="228"/>
                  </a:cubicBezTo>
                  <a:cubicBezTo>
                    <a:pt x="550" y="108"/>
                    <a:pt x="443" y="1"/>
                    <a:pt x="3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7"/>
            <p:cNvSpPr/>
            <p:nvPr/>
          </p:nvSpPr>
          <p:spPr>
            <a:xfrm>
              <a:off x="3647325" y="4742500"/>
              <a:ext cx="23475" cy="23475"/>
            </a:xfrm>
            <a:custGeom>
              <a:rect b="b" l="l" r="r" t="t"/>
              <a:pathLst>
                <a:path extrusionOk="0" h="939" w="939">
                  <a:moveTo>
                    <a:pt x="470" y="0"/>
                  </a:moveTo>
                  <a:cubicBezTo>
                    <a:pt x="215" y="0"/>
                    <a:pt x="1" y="215"/>
                    <a:pt x="1" y="469"/>
                  </a:cubicBezTo>
                  <a:cubicBezTo>
                    <a:pt x="1" y="724"/>
                    <a:pt x="215" y="938"/>
                    <a:pt x="470" y="938"/>
                  </a:cubicBezTo>
                  <a:cubicBezTo>
                    <a:pt x="725" y="938"/>
                    <a:pt x="939" y="724"/>
                    <a:pt x="939" y="469"/>
                  </a:cubicBezTo>
                  <a:cubicBezTo>
                    <a:pt x="939" y="215"/>
                    <a:pt x="725" y="0"/>
                    <a:pt x="4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7"/>
            <p:cNvSpPr/>
            <p:nvPr/>
          </p:nvSpPr>
          <p:spPr>
            <a:xfrm>
              <a:off x="3471775" y="4744175"/>
              <a:ext cx="23475" cy="23475"/>
            </a:xfrm>
            <a:custGeom>
              <a:rect b="b" l="l" r="r" t="t"/>
              <a:pathLst>
                <a:path extrusionOk="0" h="939" w="939">
                  <a:moveTo>
                    <a:pt x="470" y="0"/>
                  </a:moveTo>
                  <a:cubicBezTo>
                    <a:pt x="215" y="0"/>
                    <a:pt x="1" y="215"/>
                    <a:pt x="1" y="469"/>
                  </a:cubicBezTo>
                  <a:cubicBezTo>
                    <a:pt x="1" y="724"/>
                    <a:pt x="215" y="938"/>
                    <a:pt x="470" y="938"/>
                  </a:cubicBezTo>
                  <a:cubicBezTo>
                    <a:pt x="724" y="938"/>
                    <a:pt x="939" y="724"/>
                    <a:pt x="939" y="469"/>
                  </a:cubicBezTo>
                  <a:cubicBezTo>
                    <a:pt x="939" y="215"/>
                    <a:pt x="724" y="0"/>
                    <a:pt x="4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7"/>
            <p:cNvSpPr/>
            <p:nvPr/>
          </p:nvSpPr>
          <p:spPr>
            <a:xfrm>
              <a:off x="3787700" y="4676825"/>
              <a:ext cx="89475" cy="76650"/>
            </a:xfrm>
            <a:custGeom>
              <a:rect b="b" l="l" r="r" t="t"/>
              <a:pathLst>
                <a:path extrusionOk="0" h="3066" w="3579">
                  <a:moveTo>
                    <a:pt x="2038" y="1"/>
                  </a:moveTo>
                  <a:cubicBezTo>
                    <a:pt x="684" y="1"/>
                    <a:pt x="1" y="1649"/>
                    <a:pt x="966" y="2614"/>
                  </a:cubicBezTo>
                  <a:cubicBezTo>
                    <a:pt x="1278" y="2926"/>
                    <a:pt x="1661" y="3065"/>
                    <a:pt x="2037" y="3065"/>
                  </a:cubicBezTo>
                  <a:cubicBezTo>
                    <a:pt x="2824" y="3065"/>
                    <a:pt x="3579" y="2453"/>
                    <a:pt x="3579" y="1528"/>
                  </a:cubicBezTo>
                  <a:cubicBezTo>
                    <a:pt x="3579" y="684"/>
                    <a:pt x="2882" y="1"/>
                    <a:pt x="2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7"/>
            <p:cNvSpPr/>
            <p:nvPr/>
          </p:nvSpPr>
          <p:spPr>
            <a:xfrm>
              <a:off x="4267800" y="3651325"/>
              <a:ext cx="185300" cy="74725"/>
            </a:xfrm>
            <a:custGeom>
              <a:rect b="b" l="l" r="r" t="t"/>
              <a:pathLst>
                <a:path extrusionOk="0" h="2989" w="7412">
                  <a:moveTo>
                    <a:pt x="0" y="0"/>
                  </a:moveTo>
                  <a:lnTo>
                    <a:pt x="0" y="2989"/>
                  </a:lnTo>
                  <a:lnTo>
                    <a:pt x="7411" y="2989"/>
                  </a:lnTo>
                  <a:lnTo>
                    <a:pt x="74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7"/>
            <p:cNvSpPr/>
            <p:nvPr/>
          </p:nvSpPr>
          <p:spPr>
            <a:xfrm>
              <a:off x="4323075" y="3596050"/>
              <a:ext cx="74400" cy="185275"/>
            </a:xfrm>
            <a:custGeom>
              <a:rect b="b" l="l" r="r" t="t"/>
              <a:pathLst>
                <a:path extrusionOk="0" h="7411" w="2976">
                  <a:moveTo>
                    <a:pt x="0" y="0"/>
                  </a:moveTo>
                  <a:lnTo>
                    <a:pt x="0" y="7411"/>
                  </a:lnTo>
                  <a:lnTo>
                    <a:pt x="2976" y="7411"/>
                  </a:lnTo>
                  <a:lnTo>
                    <a:pt x="29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7"/>
            <p:cNvSpPr/>
            <p:nvPr/>
          </p:nvSpPr>
          <p:spPr>
            <a:xfrm>
              <a:off x="4653750" y="4232600"/>
              <a:ext cx="174225" cy="174225"/>
            </a:xfrm>
            <a:custGeom>
              <a:rect b="b" l="l" r="r" t="t"/>
              <a:pathLst>
                <a:path extrusionOk="0" h="6969" w="6969">
                  <a:moveTo>
                    <a:pt x="3484" y="0"/>
                  </a:moveTo>
                  <a:cubicBezTo>
                    <a:pt x="1555" y="0"/>
                    <a:pt x="0" y="1568"/>
                    <a:pt x="0" y="3484"/>
                  </a:cubicBezTo>
                  <a:cubicBezTo>
                    <a:pt x="0" y="5414"/>
                    <a:pt x="1555" y="6969"/>
                    <a:pt x="3484" y="6969"/>
                  </a:cubicBezTo>
                  <a:cubicBezTo>
                    <a:pt x="5401" y="6969"/>
                    <a:pt x="6969" y="5414"/>
                    <a:pt x="6969" y="3484"/>
                  </a:cubicBezTo>
                  <a:cubicBezTo>
                    <a:pt x="6969" y="1568"/>
                    <a:pt x="5401" y="0"/>
                    <a:pt x="34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7"/>
            <p:cNvSpPr/>
            <p:nvPr/>
          </p:nvSpPr>
          <p:spPr>
            <a:xfrm>
              <a:off x="4795125" y="4285175"/>
              <a:ext cx="136700" cy="116800"/>
            </a:xfrm>
            <a:custGeom>
              <a:rect b="b" l="l" r="r" t="t"/>
              <a:pathLst>
                <a:path extrusionOk="0" h="4672" w="5468">
                  <a:moveTo>
                    <a:pt x="3136" y="1"/>
                  </a:moveTo>
                  <a:cubicBezTo>
                    <a:pt x="1046" y="1"/>
                    <a:pt x="0" y="2507"/>
                    <a:pt x="1474" y="3981"/>
                  </a:cubicBezTo>
                  <a:cubicBezTo>
                    <a:pt x="1951" y="4458"/>
                    <a:pt x="2537" y="4671"/>
                    <a:pt x="3112" y="4671"/>
                  </a:cubicBezTo>
                  <a:cubicBezTo>
                    <a:pt x="4315" y="4671"/>
                    <a:pt x="5468" y="3738"/>
                    <a:pt x="5468" y="2333"/>
                  </a:cubicBezTo>
                  <a:cubicBezTo>
                    <a:pt x="5468" y="1046"/>
                    <a:pt x="4423" y="1"/>
                    <a:pt x="31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7"/>
            <p:cNvSpPr/>
            <p:nvPr/>
          </p:nvSpPr>
          <p:spPr>
            <a:xfrm>
              <a:off x="4947550" y="4286200"/>
              <a:ext cx="61350" cy="61325"/>
            </a:xfrm>
            <a:custGeom>
              <a:rect b="b" l="l" r="r" t="t"/>
              <a:pathLst>
                <a:path extrusionOk="0" h="2453" w="2454">
                  <a:moveTo>
                    <a:pt x="1220" y="0"/>
                  </a:moveTo>
                  <a:cubicBezTo>
                    <a:pt x="550" y="0"/>
                    <a:pt x="1" y="550"/>
                    <a:pt x="1" y="1220"/>
                  </a:cubicBezTo>
                  <a:cubicBezTo>
                    <a:pt x="1" y="1903"/>
                    <a:pt x="550" y="2453"/>
                    <a:pt x="1220" y="2453"/>
                  </a:cubicBezTo>
                  <a:cubicBezTo>
                    <a:pt x="1904" y="2453"/>
                    <a:pt x="2453" y="1903"/>
                    <a:pt x="2453" y="1220"/>
                  </a:cubicBezTo>
                  <a:cubicBezTo>
                    <a:pt x="2453" y="550"/>
                    <a:pt x="1904" y="0"/>
                    <a:pt x="12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7"/>
            <p:cNvSpPr/>
            <p:nvPr/>
          </p:nvSpPr>
          <p:spPr>
            <a:xfrm>
              <a:off x="5078875" y="4222875"/>
              <a:ext cx="174250" cy="173900"/>
            </a:xfrm>
            <a:custGeom>
              <a:rect b="b" l="l" r="r" t="t"/>
              <a:pathLst>
                <a:path extrusionOk="0" h="6956" w="6970">
                  <a:moveTo>
                    <a:pt x="3485" y="0"/>
                  </a:moveTo>
                  <a:cubicBezTo>
                    <a:pt x="1569" y="0"/>
                    <a:pt x="1" y="1555"/>
                    <a:pt x="1" y="3485"/>
                  </a:cubicBezTo>
                  <a:cubicBezTo>
                    <a:pt x="1" y="5401"/>
                    <a:pt x="1569" y="6955"/>
                    <a:pt x="3485" y="6955"/>
                  </a:cubicBezTo>
                  <a:cubicBezTo>
                    <a:pt x="5415" y="6955"/>
                    <a:pt x="6969" y="5401"/>
                    <a:pt x="6969" y="3485"/>
                  </a:cubicBezTo>
                  <a:cubicBezTo>
                    <a:pt x="6969" y="1555"/>
                    <a:pt x="5415" y="0"/>
                    <a:pt x="34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7"/>
            <p:cNvSpPr/>
            <p:nvPr/>
          </p:nvSpPr>
          <p:spPr>
            <a:xfrm>
              <a:off x="5246075" y="4259400"/>
              <a:ext cx="91150" cy="91150"/>
            </a:xfrm>
            <a:custGeom>
              <a:rect b="b" l="l" r="r" t="t"/>
              <a:pathLst>
                <a:path extrusionOk="0" h="3646" w="3646">
                  <a:moveTo>
                    <a:pt x="1823" y="0"/>
                  </a:moveTo>
                  <a:cubicBezTo>
                    <a:pt x="817" y="0"/>
                    <a:pt x="0" y="818"/>
                    <a:pt x="0" y="1823"/>
                  </a:cubicBezTo>
                  <a:cubicBezTo>
                    <a:pt x="0" y="2828"/>
                    <a:pt x="817" y="3645"/>
                    <a:pt x="1823" y="3645"/>
                  </a:cubicBezTo>
                  <a:cubicBezTo>
                    <a:pt x="2828" y="3645"/>
                    <a:pt x="3645" y="2828"/>
                    <a:pt x="3645" y="1823"/>
                  </a:cubicBezTo>
                  <a:cubicBezTo>
                    <a:pt x="3645" y="818"/>
                    <a:pt x="2828" y="0"/>
                    <a:pt x="18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7"/>
            <p:cNvSpPr/>
            <p:nvPr/>
          </p:nvSpPr>
          <p:spPr>
            <a:xfrm>
              <a:off x="4755250" y="4431600"/>
              <a:ext cx="116275" cy="99350"/>
            </a:xfrm>
            <a:custGeom>
              <a:rect b="b" l="l" r="r" t="t"/>
              <a:pathLst>
                <a:path extrusionOk="0" h="3974" w="4651">
                  <a:moveTo>
                    <a:pt x="2678" y="0"/>
                  </a:moveTo>
                  <a:cubicBezTo>
                    <a:pt x="2670" y="0"/>
                    <a:pt x="2662" y="0"/>
                    <a:pt x="2654" y="0"/>
                  </a:cubicBezTo>
                  <a:cubicBezTo>
                    <a:pt x="885" y="0"/>
                    <a:pt x="1" y="2131"/>
                    <a:pt x="1260" y="3391"/>
                  </a:cubicBezTo>
                  <a:cubicBezTo>
                    <a:pt x="1663" y="3793"/>
                    <a:pt x="2159" y="3973"/>
                    <a:pt x="2646" y="3973"/>
                  </a:cubicBezTo>
                  <a:cubicBezTo>
                    <a:pt x="3668" y="3973"/>
                    <a:pt x="4651" y="3181"/>
                    <a:pt x="4651" y="1984"/>
                  </a:cubicBezTo>
                  <a:cubicBezTo>
                    <a:pt x="4651" y="893"/>
                    <a:pt x="3766" y="0"/>
                    <a:pt x="26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7"/>
            <p:cNvSpPr/>
            <p:nvPr/>
          </p:nvSpPr>
          <p:spPr>
            <a:xfrm>
              <a:off x="4902325" y="4438300"/>
              <a:ext cx="21800" cy="21800"/>
            </a:xfrm>
            <a:custGeom>
              <a:rect b="b" l="l" r="r" t="t"/>
              <a:pathLst>
                <a:path extrusionOk="0" h="872" w="872">
                  <a:moveTo>
                    <a:pt x="443" y="0"/>
                  </a:moveTo>
                  <a:cubicBezTo>
                    <a:pt x="202" y="0"/>
                    <a:pt x="1" y="201"/>
                    <a:pt x="1" y="442"/>
                  </a:cubicBezTo>
                  <a:cubicBezTo>
                    <a:pt x="1" y="684"/>
                    <a:pt x="202" y="871"/>
                    <a:pt x="443" y="871"/>
                  </a:cubicBezTo>
                  <a:cubicBezTo>
                    <a:pt x="684" y="871"/>
                    <a:pt x="872" y="684"/>
                    <a:pt x="872" y="442"/>
                  </a:cubicBezTo>
                  <a:cubicBezTo>
                    <a:pt x="872" y="201"/>
                    <a:pt x="684" y="0"/>
                    <a:pt x="4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7"/>
            <p:cNvSpPr/>
            <p:nvPr/>
          </p:nvSpPr>
          <p:spPr>
            <a:xfrm>
              <a:off x="4917075" y="4541475"/>
              <a:ext cx="70700" cy="60850"/>
            </a:xfrm>
            <a:custGeom>
              <a:rect b="b" l="l" r="r" t="t"/>
              <a:pathLst>
                <a:path extrusionOk="0" h="2434" w="2828">
                  <a:moveTo>
                    <a:pt x="1622" y="1"/>
                  </a:moveTo>
                  <a:cubicBezTo>
                    <a:pt x="536" y="1"/>
                    <a:pt x="0" y="1314"/>
                    <a:pt x="764" y="2078"/>
                  </a:cubicBezTo>
                  <a:cubicBezTo>
                    <a:pt x="1010" y="2324"/>
                    <a:pt x="1312" y="2434"/>
                    <a:pt x="1608" y="2434"/>
                  </a:cubicBezTo>
                  <a:cubicBezTo>
                    <a:pt x="2230" y="2434"/>
                    <a:pt x="2828" y="1947"/>
                    <a:pt x="2828" y="1220"/>
                  </a:cubicBezTo>
                  <a:cubicBezTo>
                    <a:pt x="2828" y="550"/>
                    <a:pt x="2292" y="1"/>
                    <a:pt x="16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7"/>
            <p:cNvSpPr/>
            <p:nvPr/>
          </p:nvSpPr>
          <p:spPr>
            <a:xfrm>
              <a:off x="5116750" y="4428250"/>
              <a:ext cx="63675" cy="54575"/>
            </a:xfrm>
            <a:custGeom>
              <a:rect b="b" l="l" r="r" t="t"/>
              <a:pathLst>
                <a:path extrusionOk="0" h="2183" w="2547">
                  <a:moveTo>
                    <a:pt x="1461" y="0"/>
                  </a:moveTo>
                  <a:cubicBezTo>
                    <a:pt x="483" y="0"/>
                    <a:pt x="0" y="1179"/>
                    <a:pt x="684" y="1863"/>
                  </a:cubicBezTo>
                  <a:cubicBezTo>
                    <a:pt x="905" y="2084"/>
                    <a:pt x="1177" y="2183"/>
                    <a:pt x="1445" y="2183"/>
                  </a:cubicBezTo>
                  <a:cubicBezTo>
                    <a:pt x="2006" y="2183"/>
                    <a:pt x="2546" y="1748"/>
                    <a:pt x="2546" y="1086"/>
                  </a:cubicBezTo>
                  <a:cubicBezTo>
                    <a:pt x="2546" y="496"/>
                    <a:pt x="2051" y="0"/>
                    <a:pt x="14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7"/>
            <p:cNvSpPr/>
            <p:nvPr/>
          </p:nvSpPr>
          <p:spPr>
            <a:xfrm>
              <a:off x="5169675" y="4409825"/>
              <a:ext cx="105225" cy="90075"/>
            </a:xfrm>
            <a:custGeom>
              <a:rect b="b" l="l" r="r" t="t"/>
              <a:pathLst>
                <a:path extrusionOk="0" h="3603" w="4209">
                  <a:moveTo>
                    <a:pt x="2413" y="0"/>
                  </a:moveTo>
                  <a:cubicBezTo>
                    <a:pt x="805" y="0"/>
                    <a:pt x="1" y="1930"/>
                    <a:pt x="1140" y="3069"/>
                  </a:cubicBezTo>
                  <a:cubicBezTo>
                    <a:pt x="1504" y="3438"/>
                    <a:pt x="1954" y="3603"/>
                    <a:pt x="2397" y="3603"/>
                  </a:cubicBezTo>
                  <a:cubicBezTo>
                    <a:pt x="3320" y="3603"/>
                    <a:pt x="4208" y="2883"/>
                    <a:pt x="4208" y="1796"/>
                  </a:cubicBezTo>
                  <a:cubicBezTo>
                    <a:pt x="4208" y="804"/>
                    <a:pt x="3404" y="0"/>
                    <a:pt x="24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7"/>
            <p:cNvSpPr/>
            <p:nvPr/>
          </p:nvSpPr>
          <p:spPr>
            <a:xfrm>
              <a:off x="5138525" y="4589050"/>
              <a:ext cx="18450" cy="18450"/>
            </a:xfrm>
            <a:custGeom>
              <a:rect b="b" l="l" r="r" t="t"/>
              <a:pathLst>
                <a:path extrusionOk="0" h="738" w="738">
                  <a:moveTo>
                    <a:pt x="362" y="1"/>
                  </a:moveTo>
                  <a:cubicBezTo>
                    <a:pt x="161" y="1"/>
                    <a:pt x="0" y="161"/>
                    <a:pt x="0" y="376"/>
                  </a:cubicBezTo>
                  <a:cubicBezTo>
                    <a:pt x="0" y="577"/>
                    <a:pt x="161" y="738"/>
                    <a:pt x="362" y="738"/>
                  </a:cubicBezTo>
                  <a:cubicBezTo>
                    <a:pt x="577" y="738"/>
                    <a:pt x="737" y="577"/>
                    <a:pt x="737" y="376"/>
                  </a:cubicBezTo>
                  <a:cubicBezTo>
                    <a:pt x="737" y="161"/>
                    <a:pt x="577" y="1"/>
                    <a:pt x="3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7"/>
            <p:cNvSpPr/>
            <p:nvPr/>
          </p:nvSpPr>
          <p:spPr>
            <a:xfrm>
              <a:off x="4865475" y="4658725"/>
              <a:ext cx="30850" cy="26725"/>
            </a:xfrm>
            <a:custGeom>
              <a:rect b="b" l="l" r="r" t="t"/>
              <a:pathLst>
                <a:path extrusionOk="0" h="1069" w="1234">
                  <a:moveTo>
                    <a:pt x="697" y="1"/>
                  </a:moveTo>
                  <a:cubicBezTo>
                    <a:pt x="228" y="1"/>
                    <a:pt x="1" y="577"/>
                    <a:pt x="322" y="912"/>
                  </a:cubicBezTo>
                  <a:cubicBezTo>
                    <a:pt x="430" y="1020"/>
                    <a:pt x="563" y="1068"/>
                    <a:pt x="694" y="1068"/>
                  </a:cubicBezTo>
                  <a:cubicBezTo>
                    <a:pt x="969" y="1068"/>
                    <a:pt x="1233" y="855"/>
                    <a:pt x="1233" y="537"/>
                  </a:cubicBezTo>
                  <a:cubicBezTo>
                    <a:pt x="1233" y="242"/>
                    <a:pt x="992" y="1"/>
                    <a:pt x="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7"/>
            <p:cNvSpPr/>
            <p:nvPr/>
          </p:nvSpPr>
          <p:spPr>
            <a:xfrm>
              <a:off x="4999475" y="4080925"/>
              <a:ext cx="322650" cy="284275"/>
            </a:xfrm>
            <a:custGeom>
              <a:rect b="b" l="l" r="r" t="t"/>
              <a:pathLst>
                <a:path extrusionOk="0" h="11371" w="12906">
                  <a:moveTo>
                    <a:pt x="2609" y="0"/>
                  </a:moveTo>
                  <a:cubicBezTo>
                    <a:pt x="2050" y="0"/>
                    <a:pt x="1586" y="154"/>
                    <a:pt x="1261" y="479"/>
                  </a:cubicBezTo>
                  <a:cubicBezTo>
                    <a:pt x="1" y="1739"/>
                    <a:pt x="1301" y="5089"/>
                    <a:pt x="4169" y="7970"/>
                  </a:cubicBezTo>
                  <a:cubicBezTo>
                    <a:pt x="6297" y="10098"/>
                    <a:pt x="8690" y="11370"/>
                    <a:pt x="10298" y="11370"/>
                  </a:cubicBezTo>
                  <a:cubicBezTo>
                    <a:pt x="10857" y="11370"/>
                    <a:pt x="11321" y="11216"/>
                    <a:pt x="11646" y="10891"/>
                  </a:cubicBezTo>
                  <a:cubicBezTo>
                    <a:pt x="12906" y="9632"/>
                    <a:pt x="11606" y="6281"/>
                    <a:pt x="8738" y="3400"/>
                  </a:cubicBezTo>
                  <a:cubicBezTo>
                    <a:pt x="6610" y="1272"/>
                    <a:pt x="4217" y="0"/>
                    <a:pt x="26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7"/>
            <p:cNvSpPr/>
            <p:nvPr/>
          </p:nvSpPr>
          <p:spPr>
            <a:xfrm>
              <a:off x="5258125" y="4385025"/>
              <a:ext cx="63350" cy="54275"/>
            </a:xfrm>
            <a:custGeom>
              <a:rect b="b" l="l" r="r" t="t"/>
              <a:pathLst>
                <a:path extrusionOk="0" h="2171" w="2534">
                  <a:moveTo>
                    <a:pt x="1448" y="0"/>
                  </a:moveTo>
                  <a:cubicBezTo>
                    <a:pt x="483" y="0"/>
                    <a:pt x="0" y="1166"/>
                    <a:pt x="684" y="1850"/>
                  </a:cubicBezTo>
                  <a:cubicBezTo>
                    <a:pt x="905" y="2071"/>
                    <a:pt x="1177" y="2170"/>
                    <a:pt x="1444" y="2170"/>
                  </a:cubicBezTo>
                  <a:cubicBezTo>
                    <a:pt x="2000" y="2170"/>
                    <a:pt x="2533" y="1738"/>
                    <a:pt x="2533" y="1086"/>
                  </a:cubicBezTo>
                  <a:cubicBezTo>
                    <a:pt x="2533" y="483"/>
                    <a:pt x="2051" y="0"/>
                    <a:pt x="14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7"/>
            <p:cNvSpPr/>
            <p:nvPr/>
          </p:nvSpPr>
          <p:spPr>
            <a:xfrm>
              <a:off x="4267800" y="2789975"/>
              <a:ext cx="185300" cy="74400"/>
            </a:xfrm>
            <a:custGeom>
              <a:rect b="b" l="l" r="r" t="t"/>
              <a:pathLst>
                <a:path extrusionOk="0" h="2976" w="7412">
                  <a:moveTo>
                    <a:pt x="0" y="1"/>
                  </a:moveTo>
                  <a:lnTo>
                    <a:pt x="0" y="2976"/>
                  </a:lnTo>
                  <a:lnTo>
                    <a:pt x="7411" y="2976"/>
                  </a:lnTo>
                  <a:lnTo>
                    <a:pt x="74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7"/>
            <p:cNvSpPr/>
            <p:nvPr/>
          </p:nvSpPr>
          <p:spPr>
            <a:xfrm>
              <a:off x="4323075" y="2734700"/>
              <a:ext cx="74725" cy="184950"/>
            </a:xfrm>
            <a:custGeom>
              <a:rect b="b" l="l" r="r" t="t"/>
              <a:pathLst>
                <a:path extrusionOk="0" h="7398" w="2989">
                  <a:moveTo>
                    <a:pt x="0" y="1"/>
                  </a:moveTo>
                  <a:lnTo>
                    <a:pt x="0" y="7398"/>
                  </a:lnTo>
                  <a:lnTo>
                    <a:pt x="2989" y="7398"/>
                  </a:lnTo>
                  <a:lnTo>
                    <a:pt x="2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7"/>
            <p:cNvSpPr/>
            <p:nvPr/>
          </p:nvSpPr>
          <p:spPr>
            <a:xfrm>
              <a:off x="3834275" y="3006750"/>
              <a:ext cx="48950" cy="42025"/>
            </a:xfrm>
            <a:custGeom>
              <a:rect b="b" l="l" r="r" t="t"/>
              <a:pathLst>
                <a:path extrusionOk="0" h="1681" w="1958">
                  <a:moveTo>
                    <a:pt x="1113" y="0"/>
                  </a:moveTo>
                  <a:cubicBezTo>
                    <a:pt x="362" y="0"/>
                    <a:pt x="1" y="911"/>
                    <a:pt x="523" y="1434"/>
                  </a:cubicBezTo>
                  <a:cubicBezTo>
                    <a:pt x="693" y="1604"/>
                    <a:pt x="904" y="1680"/>
                    <a:pt x="1111" y="1680"/>
                  </a:cubicBezTo>
                  <a:cubicBezTo>
                    <a:pt x="1542" y="1680"/>
                    <a:pt x="1957" y="1351"/>
                    <a:pt x="1957" y="844"/>
                  </a:cubicBezTo>
                  <a:cubicBezTo>
                    <a:pt x="1957" y="375"/>
                    <a:pt x="1582" y="0"/>
                    <a:pt x="11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7"/>
            <p:cNvSpPr/>
            <p:nvPr/>
          </p:nvSpPr>
          <p:spPr>
            <a:xfrm>
              <a:off x="3898275" y="3020800"/>
              <a:ext cx="16425" cy="13825"/>
            </a:xfrm>
            <a:custGeom>
              <a:rect b="b" l="l" r="r" t="t"/>
              <a:pathLst>
                <a:path extrusionOk="0" h="553" w="657">
                  <a:moveTo>
                    <a:pt x="375" y="1"/>
                  </a:moveTo>
                  <a:cubicBezTo>
                    <a:pt x="134" y="1"/>
                    <a:pt x="0" y="296"/>
                    <a:pt x="174" y="470"/>
                  </a:cubicBezTo>
                  <a:cubicBezTo>
                    <a:pt x="231" y="527"/>
                    <a:pt x="303" y="552"/>
                    <a:pt x="373" y="552"/>
                  </a:cubicBezTo>
                  <a:cubicBezTo>
                    <a:pt x="517" y="552"/>
                    <a:pt x="657" y="445"/>
                    <a:pt x="657" y="282"/>
                  </a:cubicBezTo>
                  <a:cubicBezTo>
                    <a:pt x="657" y="122"/>
                    <a:pt x="536" y="1"/>
                    <a:pt x="3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7"/>
            <p:cNvSpPr/>
            <p:nvPr/>
          </p:nvSpPr>
          <p:spPr>
            <a:xfrm>
              <a:off x="3912000" y="2996700"/>
              <a:ext cx="52625" cy="45100"/>
            </a:xfrm>
            <a:custGeom>
              <a:rect b="b" l="l" r="r" t="t"/>
              <a:pathLst>
                <a:path extrusionOk="0" h="1804" w="2105">
                  <a:moveTo>
                    <a:pt x="1207" y="0"/>
                  </a:moveTo>
                  <a:cubicBezTo>
                    <a:pt x="403" y="0"/>
                    <a:pt x="1" y="965"/>
                    <a:pt x="563" y="1541"/>
                  </a:cubicBezTo>
                  <a:cubicBezTo>
                    <a:pt x="745" y="1722"/>
                    <a:pt x="969" y="1804"/>
                    <a:pt x="1190" y="1804"/>
                  </a:cubicBezTo>
                  <a:cubicBezTo>
                    <a:pt x="1655" y="1804"/>
                    <a:pt x="2105" y="1443"/>
                    <a:pt x="2105" y="898"/>
                  </a:cubicBezTo>
                  <a:cubicBezTo>
                    <a:pt x="2105" y="402"/>
                    <a:pt x="1702" y="0"/>
                    <a:pt x="12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7"/>
            <p:cNvSpPr/>
            <p:nvPr/>
          </p:nvSpPr>
          <p:spPr>
            <a:xfrm>
              <a:off x="3861750" y="3097875"/>
              <a:ext cx="32525" cy="28050"/>
            </a:xfrm>
            <a:custGeom>
              <a:rect b="b" l="l" r="r" t="t"/>
              <a:pathLst>
                <a:path extrusionOk="0" h="1122" w="1301">
                  <a:moveTo>
                    <a:pt x="751" y="0"/>
                  </a:moveTo>
                  <a:cubicBezTo>
                    <a:pt x="255" y="0"/>
                    <a:pt x="0" y="603"/>
                    <a:pt x="349" y="952"/>
                  </a:cubicBezTo>
                  <a:cubicBezTo>
                    <a:pt x="462" y="1069"/>
                    <a:pt x="603" y="1122"/>
                    <a:pt x="741" y="1122"/>
                  </a:cubicBezTo>
                  <a:cubicBezTo>
                    <a:pt x="1026" y="1122"/>
                    <a:pt x="1300" y="897"/>
                    <a:pt x="1300" y="563"/>
                  </a:cubicBezTo>
                  <a:cubicBezTo>
                    <a:pt x="1300" y="255"/>
                    <a:pt x="1059" y="0"/>
                    <a:pt x="751" y="0"/>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7"/>
            <p:cNvSpPr/>
            <p:nvPr/>
          </p:nvSpPr>
          <p:spPr>
            <a:xfrm>
              <a:off x="3887875" y="3152475"/>
              <a:ext cx="51300" cy="51625"/>
            </a:xfrm>
            <a:custGeom>
              <a:rect b="b" l="l" r="r" t="t"/>
              <a:pathLst>
                <a:path extrusionOk="0" h="2065" w="2052">
                  <a:moveTo>
                    <a:pt x="1033" y="1"/>
                  </a:moveTo>
                  <a:cubicBezTo>
                    <a:pt x="456" y="1"/>
                    <a:pt x="1" y="470"/>
                    <a:pt x="1" y="1032"/>
                  </a:cubicBezTo>
                  <a:cubicBezTo>
                    <a:pt x="1" y="1609"/>
                    <a:pt x="456" y="2064"/>
                    <a:pt x="1033" y="2064"/>
                  </a:cubicBezTo>
                  <a:cubicBezTo>
                    <a:pt x="1595" y="2064"/>
                    <a:pt x="2051" y="1609"/>
                    <a:pt x="2051" y="1032"/>
                  </a:cubicBezTo>
                  <a:cubicBezTo>
                    <a:pt x="2051" y="470"/>
                    <a:pt x="1595" y="1"/>
                    <a:pt x="1033" y="1"/>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7"/>
            <p:cNvSpPr/>
            <p:nvPr/>
          </p:nvSpPr>
          <p:spPr>
            <a:xfrm>
              <a:off x="3933450" y="3127350"/>
              <a:ext cx="11400" cy="9850"/>
            </a:xfrm>
            <a:custGeom>
              <a:rect b="b" l="l" r="r" t="t"/>
              <a:pathLst>
                <a:path extrusionOk="0" h="394" w="456">
                  <a:moveTo>
                    <a:pt x="255" y="0"/>
                  </a:moveTo>
                  <a:cubicBezTo>
                    <a:pt x="81" y="0"/>
                    <a:pt x="0" y="215"/>
                    <a:pt x="121" y="335"/>
                  </a:cubicBezTo>
                  <a:cubicBezTo>
                    <a:pt x="161" y="375"/>
                    <a:pt x="210" y="393"/>
                    <a:pt x="259" y="393"/>
                  </a:cubicBezTo>
                  <a:cubicBezTo>
                    <a:pt x="359" y="393"/>
                    <a:pt x="456" y="318"/>
                    <a:pt x="456" y="201"/>
                  </a:cubicBezTo>
                  <a:cubicBezTo>
                    <a:pt x="442" y="94"/>
                    <a:pt x="362" y="0"/>
                    <a:pt x="255" y="0"/>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7"/>
            <p:cNvSpPr/>
            <p:nvPr/>
          </p:nvSpPr>
          <p:spPr>
            <a:xfrm>
              <a:off x="3925400" y="3071725"/>
              <a:ext cx="31175" cy="31200"/>
            </a:xfrm>
            <a:custGeom>
              <a:rect b="b" l="l" r="r" t="t"/>
              <a:pathLst>
                <a:path extrusionOk="0" h="1248" w="1247">
                  <a:moveTo>
                    <a:pt x="617" y="1"/>
                  </a:moveTo>
                  <a:cubicBezTo>
                    <a:pt x="282" y="1"/>
                    <a:pt x="1" y="282"/>
                    <a:pt x="1" y="617"/>
                  </a:cubicBezTo>
                  <a:cubicBezTo>
                    <a:pt x="1" y="966"/>
                    <a:pt x="282" y="1247"/>
                    <a:pt x="617" y="1247"/>
                  </a:cubicBezTo>
                  <a:cubicBezTo>
                    <a:pt x="965" y="1247"/>
                    <a:pt x="1247" y="966"/>
                    <a:pt x="1247" y="617"/>
                  </a:cubicBezTo>
                  <a:cubicBezTo>
                    <a:pt x="1247" y="282"/>
                    <a:pt x="965" y="1"/>
                    <a:pt x="617" y="1"/>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7"/>
            <p:cNvSpPr/>
            <p:nvPr/>
          </p:nvSpPr>
          <p:spPr>
            <a:xfrm>
              <a:off x="3922050" y="3195350"/>
              <a:ext cx="19450" cy="16975"/>
            </a:xfrm>
            <a:custGeom>
              <a:rect b="b" l="l" r="r" t="t"/>
              <a:pathLst>
                <a:path extrusionOk="0" h="679" w="778">
                  <a:moveTo>
                    <a:pt x="443" y="1"/>
                  </a:moveTo>
                  <a:cubicBezTo>
                    <a:pt x="148" y="1"/>
                    <a:pt x="1" y="363"/>
                    <a:pt x="202" y="577"/>
                  </a:cubicBezTo>
                  <a:cubicBezTo>
                    <a:pt x="268" y="647"/>
                    <a:pt x="351" y="679"/>
                    <a:pt x="434" y="679"/>
                  </a:cubicBezTo>
                  <a:cubicBezTo>
                    <a:pt x="603" y="679"/>
                    <a:pt x="769" y="547"/>
                    <a:pt x="778" y="349"/>
                  </a:cubicBezTo>
                  <a:cubicBezTo>
                    <a:pt x="778" y="162"/>
                    <a:pt x="630" y="1"/>
                    <a:pt x="443" y="1"/>
                  </a:cubicBezTo>
                  <a:close/>
                </a:path>
              </a:pathLst>
            </a:custGeom>
            <a:solidFill>
              <a:srgbClr val="4845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7"/>
            <p:cNvSpPr/>
            <p:nvPr/>
          </p:nvSpPr>
          <p:spPr>
            <a:xfrm>
              <a:off x="3962250" y="2909925"/>
              <a:ext cx="21125" cy="297175"/>
            </a:xfrm>
            <a:custGeom>
              <a:rect b="b" l="l" r="r" t="t"/>
              <a:pathLst>
                <a:path extrusionOk="0" h="11887" w="845">
                  <a:moveTo>
                    <a:pt x="430" y="0"/>
                  </a:moveTo>
                  <a:cubicBezTo>
                    <a:pt x="202" y="0"/>
                    <a:pt x="1" y="2654"/>
                    <a:pt x="1" y="5937"/>
                  </a:cubicBezTo>
                  <a:cubicBezTo>
                    <a:pt x="1" y="9220"/>
                    <a:pt x="188" y="11887"/>
                    <a:pt x="430" y="11887"/>
                  </a:cubicBezTo>
                  <a:cubicBezTo>
                    <a:pt x="657" y="11887"/>
                    <a:pt x="845" y="9220"/>
                    <a:pt x="845" y="5937"/>
                  </a:cubicBezTo>
                  <a:cubicBezTo>
                    <a:pt x="845" y="2654"/>
                    <a:pt x="657" y="0"/>
                    <a:pt x="4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 name="Google Shape;453;p57"/>
          <p:cNvGrpSpPr/>
          <p:nvPr/>
        </p:nvGrpSpPr>
        <p:grpSpPr>
          <a:xfrm rot="-5640799">
            <a:off x="6883666" y="-287153"/>
            <a:ext cx="2523760" cy="2673264"/>
            <a:chOff x="5854150" y="1414663"/>
            <a:chExt cx="796725" cy="825301"/>
          </a:xfrm>
        </p:grpSpPr>
        <p:sp>
          <p:nvSpPr>
            <p:cNvPr id="454" name="Google Shape;454;p57"/>
            <p:cNvSpPr/>
            <p:nvPr/>
          </p:nvSpPr>
          <p:spPr>
            <a:xfrm>
              <a:off x="6016975" y="2048588"/>
              <a:ext cx="31175" cy="112600"/>
            </a:xfrm>
            <a:custGeom>
              <a:rect b="b" l="l" r="r" t="t"/>
              <a:pathLst>
                <a:path extrusionOk="0" fill="none" h="4504" w="1247">
                  <a:moveTo>
                    <a:pt x="1" y="4503"/>
                  </a:moveTo>
                  <a:lnTo>
                    <a:pt x="1247"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7"/>
            <p:cNvSpPr/>
            <p:nvPr/>
          </p:nvSpPr>
          <p:spPr>
            <a:xfrm>
              <a:off x="5999275" y="2146138"/>
              <a:ext cx="33800" cy="28650"/>
            </a:xfrm>
            <a:custGeom>
              <a:rect b="b" l="l" r="r" t="t"/>
              <a:pathLst>
                <a:path extrusionOk="0" h="1146" w="1352">
                  <a:moveTo>
                    <a:pt x="702" y="0"/>
                  </a:moveTo>
                  <a:cubicBezTo>
                    <a:pt x="290" y="0"/>
                    <a:pt x="1" y="465"/>
                    <a:pt x="226" y="856"/>
                  </a:cubicBezTo>
                  <a:cubicBezTo>
                    <a:pt x="333" y="1052"/>
                    <a:pt x="524" y="1145"/>
                    <a:pt x="716" y="1145"/>
                  </a:cubicBezTo>
                  <a:cubicBezTo>
                    <a:pt x="956" y="1145"/>
                    <a:pt x="1197" y="998"/>
                    <a:pt x="1271" y="722"/>
                  </a:cubicBezTo>
                  <a:cubicBezTo>
                    <a:pt x="1352" y="414"/>
                    <a:pt x="1178" y="106"/>
                    <a:pt x="869" y="25"/>
                  </a:cubicBezTo>
                  <a:cubicBezTo>
                    <a:pt x="812" y="8"/>
                    <a:pt x="756"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7"/>
            <p:cNvSpPr/>
            <p:nvPr/>
          </p:nvSpPr>
          <p:spPr>
            <a:xfrm>
              <a:off x="6029700" y="2035063"/>
              <a:ext cx="34850" cy="28775"/>
            </a:xfrm>
            <a:custGeom>
              <a:rect b="b" l="l" r="r" t="t"/>
              <a:pathLst>
                <a:path extrusionOk="0" h="1151" w="1394">
                  <a:moveTo>
                    <a:pt x="726" y="1"/>
                  </a:moveTo>
                  <a:cubicBezTo>
                    <a:pt x="633" y="1"/>
                    <a:pt x="537" y="23"/>
                    <a:pt x="443" y="73"/>
                  </a:cubicBezTo>
                  <a:cubicBezTo>
                    <a:pt x="1" y="327"/>
                    <a:pt x="81" y="997"/>
                    <a:pt x="577" y="1131"/>
                  </a:cubicBezTo>
                  <a:cubicBezTo>
                    <a:pt x="628" y="1145"/>
                    <a:pt x="678" y="1151"/>
                    <a:pt x="728" y="1151"/>
                  </a:cubicBezTo>
                  <a:cubicBezTo>
                    <a:pt x="981" y="1151"/>
                    <a:pt x="1209" y="987"/>
                    <a:pt x="1287" y="729"/>
                  </a:cubicBezTo>
                  <a:cubicBezTo>
                    <a:pt x="1394" y="335"/>
                    <a:pt x="1086"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7"/>
            <p:cNvSpPr/>
            <p:nvPr/>
          </p:nvSpPr>
          <p:spPr>
            <a:xfrm>
              <a:off x="5982125" y="2153663"/>
              <a:ext cx="63400" cy="53450"/>
            </a:xfrm>
            <a:custGeom>
              <a:rect b="b" l="l" r="r" t="t"/>
              <a:pathLst>
                <a:path extrusionOk="0" h="2138" w="2536">
                  <a:moveTo>
                    <a:pt x="1197" y="0"/>
                  </a:moveTo>
                  <a:cubicBezTo>
                    <a:pt x="749" y="0"/>
                    <a:pt x="304" y="275"/>
                    <a:pt x="162" y="783"/>
                  </a:cubicBezTo>
                  <a:cubicBezTo>
                    <a:pt x="1" y="1346"/>
                    <a:pt x="336" y="1935"/>
                    <a:pt x="899" y="2096"/>
                  </a:cubicBezTo>
                  <a:cubicBezTo>
                    <a:pt x="999" y="2124"/>
                    <a:pt x="1098" y="2137"/>
                    <a:pt x="1193" y="2137"/>
                  </a:cubicBezTo>
                  <a:cubicBezTo>
                    <a:pt x="1966" y="2137"/>
                    <a:pt x="2536" y="1281"/>
                    <a:pt x="2118" y="542"/>
                  </a:cubicBezTo>
                  <a:cubicBezTo>
                    <a:pt x="1911" y="174"/>
                    <a:pt x="1553" y="0"/>
                    <a:pt x="11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7"/>
            <p:cNvSpPr/>
            <p:nvPr/>
          </p:nvSpPr>
          <p:spPr>
            <a:xfrm>
              <a:off x="5904400" y="2013763"/>
              <a:ext cx="121325" cy="31500"/>
            </a:xfrm>
            <a:custGeom>
              <a:rect b="b" l="l" r="r" t="t"/>
              <a:pathLst>
                <a:path extrusionOk="0" fill="none" h="1260" w="4853">
                  <a:moveTo>
                    <a:pt x="1" y="1260"/>
                  </a:moveTo>
                  <a:lnTo>
                    <a:pt x="4852" y="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7"/>
            <p:cNvSpPr/>
            <p:nvPr/>
          </p:nvSpPr>
          <p:spPr>
            <a:xfrm>
              <a:off x="6008675" y="1999538"/>
              <a:ext cx="34450" cy="28775"/>
            </a:xfrm>
            <a:custGeom>
              <a:rect b="b" l="l" r="r" t="t"/>
              <a:pathLst>
                <a:path extrusionOk="0" h="1151" w="1378">
                  <a:moveTo>
                    <a:pt x="650" y="1"/>
                  </a:moveTo>
                  <a:cubicBezTo>
                    <a:pt x="303" y="1"/>
                    <a:pt x="0" y="330"/>
                    <a:pt x="105" y="716"/>
                  </a:cubicBezTo>
                  <a:cubicBezTo>
                    <a:pt x="173" y="976"/>
                    <a:pt x="402" y="1150"/>
                    <a:pt x="658" y="1150"/>
                  </a:cubicBezTo>
                  <a:cubicBezTo>
                    <a:pt x="705" y="1150"/>
                    <a:pt x="753" y="1144"/>
                    <a:pt x="802" y="1132"/>
                  </a:cubicBezTo>
                  <a:cubicBezTo>
                    <a:pt x="1298" y="998"/>
                    <a:pt x="1378" y="341"/>
                    <a:pt x="949" y="87"/>
                  </a:cubicBezTo>
                  <a:cubicBezTo>
                    <a:pt x="851" y="27"/>
                    <a:pt x="749" y="1"/>
                    <a:pt x="6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7"/>
            <p:cNvSpPr/>
            <p:nvPr/>
          </p:nvSpPr>
          <p:spPr>
            <a:xfrm>
              <a:off x="5854150" y="2023888"/>
              <a:ext cx="63450" cy="53250"/>
            </a:xfrm>
            <a:custGeom>
              <a:rect b="b" l="l" r="r" t="t"/>
              <a:pathLst>
                <a:path extrusionOk="0" h="2130" w="2538">
                  <a:moveTo>
                    <a:pt x="1203" y="0"/>
                  </a:moveTo>
                  <a:cubicBezTo>
                    <a:pt x="1113" y="0"/>
                    <a:pt x="1020" y="12"/>
                    <a:pt x="925" y="37"/>
                  </a:cubicBezTo>
                  <a:cubicBezTo>
                    <a:pt x="349" y="185"/>
                    <a:pt x="1" y="761"/>
                    <a:pt x="162" y="1337"/>
                  </a:cubicBezTo>
                  <a:cubicBezTo>
                    <a:pt x="290" y="1850"/>
                    <a:pt x="737" y="2130"/>
                    <a:pt x="1190" y="2130"/>
                  </a:cubicBezTo>
                  <a:cubicBezTo>
                    <a:pt x="1540" y="2130"/>
                    <a:pt x="1894" y="1962"/>
                    <a:pt x="2105" y="1605"/>
                  </a:cubicBezTo>
                  <a:cubicBezTo>
                    <a:pt x="2537" y="873"/>
                    <a:pt x="1979" y="0"/>
                    <a:pt x="12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7"/>
            <p:cNvSpPr/>
            <p:nvPr/>
          </p:nvSpPr>
          <p:spPr>
            <a:xfrm>
              <a:off x="6104425" y="1967513"/>
              <a:ext cx="99175" cy="25825"/>
            </a:xfrm>
            <a:custGeom>
              <a:rect b="b" l="l" r="r" t="t"/>
              <a:pathLst>
                <a:path extrusionOk="0" fill="none" h="1033" w="3967">
                  <a:moveTo>
                    <a:pt x="3967" y="1"/>
                  </a:moveTo>
                  <a:lnTo>
                    <a:pt x="0" y="1033"/>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7"/>
            <p:cNvSpPr/>
            <p:nvPr/>
          </p:nvSpPr>
          <p:spPr>
            <a:xfrm>
              <a:off x="6187175" y="1953338"/>
              <a:ext cx="34200" cy="28675"/>
            </a:xfrm>
            <a:custGeom>
              <a:rect b="b" l="l" r="r" t="t"/>
              <a:pathLst>
                <a:path extrusionOk="0" h="1147" w="1368">
                  <a:moveTo>
                    <a:pt x="637" y="1"/>
                  </a:moveTo>
                  <a:cubicBezTo>
                    <a:pt x="591" y="1"/>
                    <a:pt x="544" y="6"/>
                    <a:pt x="496" y="18"/>
                  </a:cubicBezTo>
                  <a:cubicBezTo>
                    <a:pt x="188" y="99"/>
                    <a:pt x="0" y="407"/>
                    <a:pt x="81" y="715"/>
                  </a:cubicBezTo>
                  <a:cubicBezTo>
                    <a:pt x="156" y="995"/>
                    <a:pt x="398" y="1146"/>
                    <a:pt x="640" y="1146"/>
                  </a:cubicBezTo>
                  <a:cubicBezTo>
                    <a:pt x="827" y="1146"/>
                    <a:pt x="1015" y="1055"/>
                    <a:pt x="1126" y="863"/>
                  </a:cubicBezTo>
                  <a:cubicBezTo>
                    <a:pt x="1367" y="464"/>
                    <a:pt x="1054" y="1"/>
                    <a:pt x="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7"/>
            <p:cNvSpPr/>
            <p:nvPr/>
          </p:nvSpPr>
          <p:spPr>
            <a:xfrm>
              <a:off x="6087000" y="1978788"/>
              <a:ext cx="34550" cy="28575"/>
            </a:xfrm>
            <a:custGeom>
              <a:rect b="b" l="l" r="r" t="t"/>
              <a:pathLst>
                <a:path extrusionOk="0" h="1143" w="1382">
                  <a:moveTo>
                    <a:pt x="735" y="0"/>
                  </a:moveTo>
                  <a:cubicBezTo>
                    <a:pt x="687" y="0"/>
                    <a:pt x="639" y="6"/>
                    <a:pt x="590" y="19"/>
                  </a:cubicBezTo>
                  <a:cubicBezTo>
                    <a:pt x="94" y="139"/>
                    <a:pt x="0" y="809"/>
                    <a:pt x="443" y="1064"/>
                  </a:cubicBezTo>
                  <a:cubicBezTo>
                    <a:pt x="537" y="1118"/>
                    <a:pt x="635" y="1143"/>
                    <a:pt x="730" y="1143"/>
                  </a:cubicBezTo>
                  <a:cubicBezTo>
                    <a:pt x="1079" y="1143"/>
                    <a:pt x="1382" y="811"/>
                    <a:pt x="1287" y="421"/>
                  </a:cubicBezTo>
                  <a:cubicBezTo>
                    <a:pt x="1219" y="172"/>
                    <a:pt x="990"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7"/>
            <p:cNvSpPr/>
            <p:nvPr/>
          </p:nvSpPr>
          <p:spPr>
            <a:xfrm>
              <a:off x="5947625" y="1890463"/>
              <a:ext cx="80775" cy="81775"/>
            </a:xfrm>
            <a:custGeom>
              <a:rect b="b" l="l" r="r" t="t"/>
              <a:pathLst>
                <a:path extrusionOk="0" fill="none" h="3271" w="3231">
                  <a:moveTo>
                    <a:pt x="1" y="0"/>
                  </a:moveTo>
                  <a:lnTo>
                    <a:pt x="3230" y="327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7"/>
            <p:cNvSpPr/>
            <p:nvPr/>
          </p:nvSpPr>
          <p:spPr>
            <a:xfrm>
              <a:off x="6011950" y="1957238"/>
              <a:ext cx="30175" cy="28625"/>
            </a:xfrm>
            <a:custGeom>
              <a:rect b="b" l="l" r="r" t="t"/>
              <a:pathLst>
                <a:path extrusionOk="0" h="1145" w="1207">
                  <a:moveTo>
                    <a:pt x="631" y="1"/>
                  </a:moveTo>
                  <a:cubicBezTo>
                    <a:pt x="490" y="1"/>
                    <a:pt x="346" y="53"/>
                    <a:pt x="228" y="170"/>
                  </a:cubicBezTo>
                  <a:cubicBezTo>
                    <a:pt x="1" y="398"/>
                    <a:pt x="1" y="760"/>
                    <a:pt x="228" y="975"/>
                  </a:cubicBezTo>
                  <a:cubicBezTo>
                    <a:pt x="346" y="1092"/>
                    <a:pt x="490" y="1144"/>
                    <a:pt x="631" y="1144"/>
                  </a:cubicBezTo>
                  <a:cubicBezTo>
                    <a:pt x="925" y="1144"/>
                    <a:pt x="1207" y="917"/>
                    <a:pt x="1207" y="572"/>
                  </a:cubicBezTo>
                  <a:cubicBezTo>
                    <a:pt x="1207" y="228"/>
                    <a:pt x="925" y="1"/>
                    <a:pt x="6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7"/>
            <p:cNvSpPr/>
            <p:nvPr/>
          </p:nvSpPr>
          <p:spPr>
            <a:xfrm>
              <a:off x="5896700" y="1848163"/>
              <a:ext cx="71400" cy="53375"/>
            </a:xfrm>
            <a:custGeom>
              <a:rect b="b" l="l" r="r" t="t"/>
              <a:pathLst>
                <a:path extrusionOk="0" h="2135" w="2856">
                  <a:moveTo>
                    <a:pt x="1441" y="1"/>
                  </a:moveTo>
                  <a:cubicBezTo>
                    <a:pt x="1167" y="1"/>
                    <a:pt x="892" y="104"/>
                    <a:pt x="684" y="312"/>
                  </a:cubicBezTo>
                  <a:cubicBezTo>
                    <a:pt x="1" y="969"/>
                    <a:pt x="470" y="2121"/>
                    <a:pt x="1421" y="2135"/>
                  </a:cubicBezTo>
                  <a:cubicBezTo>
                    <a:pt x="2373" y="2135"/>
                    <a:pt x="2855" y="996"/>
                    <a:pt x="2198" y="312"/>
                  </a:cubicBezTo>
                  <a:cubicBezTo>
                    <a:pt x="1991" y="104"/>
                    <a:pt x="1716" y="1"/>
                    <a:pt x="14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7"/>
            <p:cNvSpPr/>
            <p:nvPr/>
          </p:nvSpPr>
          <p:spPr>
            <a:xfrm>
              <a:off x="6174450" y="2009388"/>
              <a:ext cx="31175" cy="113275"/>
            </a:xfrm>
            <a:custGeom>
              <a:rect b="b" l="l" r="r" t="t"/>
              <a:pathLst>
                <a:path extrusionOk="0" fill="none" h="4531" w="1247">
                  <a:moveTo>
                    <a:pt x="0" y="4530"/>
                  </a:moveTo>
                  <a:lnTo>
                    <a:pt x="1246"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7"/>
            <p:cNvSpPr/>
            <p:nvPr/>
          </p:nvSpPr>
          <p:spPr>
            <a:xfrm>
              <a:off x="6156375" y="2107688"/>
              <a:ext cx="34175" cy="28600"/>
            </a:xfrm>
            <a:custGeom>
              <a:rect b="b" l="l" r="r" t="t"/>
              <a:pathLst>
                <a:path extrusionOk="0" h="1144" w="1367">
                  <a:moveTo>
                    <a:pt x="726" y="1"/>
                  </a:moveTo>
                  <a:cubicBezTo>
                    <a:pt x="306" y="1"/>
                    <a:pt x="0" y="459"/>
                    <a:pt x="227" y="853"/>
                  </a:cubicBezTo>
                  <a:cubicBezTo>
                    <a:pt x="341" y="1050"/>
                    <a:pt x="534" y="1143"/>
                    <a:pt x="726" y="1143"/>
                  </a:cubicBezTo>
                  <a:cubicBezTo>
                    <a:pt x="964" y="1143"/>
                    <a:pt x="1198" y="1000"/>
                    <a:pt x="1273" y="732"/>
                  </a:cubicBezTo>
                  <a:cubicBezTo>
                    <a:pt x="1366" y="424"/>
                    <a:pt x="1179" y="102"/>
                    <a:pt x="884" y="22"/>
                  </a:cubicBezTo>
                  <a:cubicBezTo>
                    <a:pt x="830" y="8"/>
                    <a:pt x="777"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7"/>
            <p:cNvSpPr/>
            <p:nvPr/>
          </p:nvSpPr>
          <p:spPr>
            <a:xfrm>
              <a:off x="6187500" y="1995538"/>
              <a:ext cx="34850" cy="28775"/>
            </a:xfrm>
            <a:custGeom>
              <a:rect b="b" l="l" r="r" t="t"/>
              <a:pathLst>
                <a:path extrusionOk="0" h="1151" w="1394">
                  <a:moveTo>
                    <a:pt x="721" y="0"/>
                  </a:moveTo>
                  <a:cubicBezTo>
                    <a:pt x="629" y="0"/>
                    <a:pt x="534" y="23"/>
                    <a:pt x="443" y="72"/>
                  </a:cubicBezTo>
                  <a:cubicBezTo>
                    <a:pt x="1" y="327"/>
                    <a:pt x="81" y="997"/>
                    <a:pt x="577" y="1131"/>
                  </a:cubicBezTo>
                  <a:cubicBezTo>
                    <a:pt x="628" y="1144"/>
                    <a:pt x="678" y="1151"/>
                    <a:pt x="728" y="1151"/>
                  </a:cubicBezTo>
                  <a:cubicBezTo>
                    <a:pt x="981" y="1151"/>
                    <a:pt x="1209" y="987"/>
                    <a:pt x="1287" y="729"/>
                  </a:cubicBezTo>
                  <a:cubicBezTo>
                    <a:pt x="1394" y="335"/>
                    <a:pt x="1077" y="0"/>
                    <a:pt x="7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7"/>
            <p:cNvSpPr/>
            <p:nvPr/>
          </p:nvSpPr>
          <p:spPr>
            <a:xfrm>
              <a:off x="6139600" y="2114263"/>
              <a:ext cx="63400" cy="53300"/>
            </a:xfrm>
            <a:custGeom>
              <a:rect b="b" l="l" r="r" t="t"/>
              <a:pathLst>
                <a:path extrusionOk="0" h="2132" w="2536">
                  <a:moveTo>
                    <a:pt x="1193" y="1"/>
                  </a:moveTo>
                  <a:cubicBezTo>
                    <a:pt x="746" y="1"/>
                    <a:pt x="303" y="271"/>
                    <a:pt x="161" y="778"/>
                  </a:cubicBezTo>
                  <a:cubicBezTo>
                    <a:pt x="0" y="1354"/>
                    <a:pt x="335" y="1943"/>
                    <a:pt x="898" y="2091"/>
                  </a:cubicBezTo>
                  <a:cubicBezTo>
                    <a:pt x="1000" y="2119"/>
                    <a:pt x="1100" y="2132"/>
                    <a:pt x="1196" y="2132"/>
                  </a:cubicBezTo>
                  <a:cubicBezTo>
                    <a:pt x="1976" y="2132"/>
                    <a:pt x="2535" y="1276"/>
                    <a:pt x="2118" y="536"/>
                  </a:cubicBezTo>
                  <a:cubicBezTo>
                    <a:pt x="1909" y="173"/>
                    <a:pt x="1550" y="1"/>
                    <a:pt x="11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7"/>
            <p:cNvSpPr/>
            <p:nvPr/>
          </p:nvSpPr>
          <p:spPr>
            <a:xfrm>
              <a:off x="6262225" y="1927988"/>
              <a:ext cx="99175" cy="25825"/>
            </a:xfrm>
            <a:custGeom>
              <a:rect b="b" l="l" r="r" t="t"/>
              <a:pathLst>
                <a:path extrusionOk="0" fill="none" h="1033" w="3967">
                  <a:moveTo>
                    <a:pt x="3967" y="0"/>
                  </a:moveTo>
                  <a:lnTo>
                    <a:pt x="0" y="1032"/>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7"/>
            <p:cNvSpPr/>
            <p:nvPr/>
          </p:nvSpPr>
          <p:spPr>
            <a:xfrm>
              <a:off x="6344625" y="1913813"/>
              <a:ext cx="34200" cy="28675"/>
            </a:xfrm>
            <a:custGeom>
              <a:rect b="b" l="l" r="r" t="t"/>
              <a:pathLst>
                <a:path extrusionOk="0" h="1147" w="1368">
                  <a:moveTo>
                    <a:pt x="641" y="0"/>
                  </a:moveTo>
                  <a:cubicBezTo>
                    <a:pt x="594" y="0"/>
                    <a:pt x="546" y="6"/>
                    <a:pt x="497" y="18"/>
                  </a:cubicBezTo>
                  <a:cubicBezTo>
                    <a:pt x="188" y="98"/>
                    <a:pt x="1" y="420"/>
                    <a:pt x="81" y="715"/>
                  </a:cubicBezTo>
                  <a:cubicBezTo>
                    <a:pt x="157" y="994"/>
                    <a:pt x="398" y="1146"/>
                    <a:pt x="640" y="1146"/>
                  </a:cubicBezTo>
                  <a:cubicBezTo>
                    <a:pt x="828" y="1146"/>
                    <a:pt x="1015" y="1055"/>
                    <a:pt x="1126" y="862"/>
                  </a:cubicBezTo>
                  <a:cubicBezTo>
                    <a:pt x="1368" y="464"/>
                    <a:pt x="1066" y="0"/>
                    <a:pt x="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7"/>
            <p:cNvSpPr/>
            <p:nvPr/>
          </p:nvSpPr>
          <p:spPr>
            <a:xfrm>
              <a:off x="6244450" y="1939238"/>
              <a:ext cx="34825" cy="28725"/>
            </a:xfrm>
            <a:custGeom>
              <a:rect b="b" l="l" r="r" t="t"/>
              <a:pathLst>
                <a:path extrusionOk="0" h="1149" w="1393">
                  <a:moveTo>
                    <a:pt x="735" y="1"/>
                  </a:moveTo>
                  <a:cubicBezTo>
                    <a:pt x="687" y="1"/>
                    <a:pt x="639" y="7"/>
                    <a:pt x="591" y="19"/>
                  </a:cubicBezTo>
                  <a:cubicBezTo>
                    <a:pt x="95" y="153"/>
                    <a:pt x="1" y="810"/>
                    <a:pt x="443" y="1065"/>
                  </a:cubicBezTo>
                  <a:cubicBezTo>
                    <a:pt x="539" y="1123"/>
                    <a:pt x="640" y="1149"/>
                    <a:pt x="737" y="1149"/>
                  </a:cubicBezTo>
                  <a:cubicBezTo>
                    <a:pt x="1087" y="1149"/>
                    <a:pt x="1392" y="812"/>
                    <a:pt x="1287" y="435"/>
                  </a:cubicBezTo>
                  <a:cubicBezTo>
                    <a:pt x="1220" y="175"/>
                    <a:pt x="990" y="1"/>
                    <a:pt x="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7"/>
            <p:cNvSpPr/>
            <p:nvPr/>
          </p:nvSpPr>
          <p:spPr>
            <a:xfrm>
              <a:off x="6105425" y="1850938"/>
              <a:ext cx="80425" cy="81750"/>
            </a:xfrm>
            <a:custGeom>
              <a:rect b="b" l="l" r="r" t="t"/>
              <a:pathLst>
                <a:path extrusionOk="0" fill="none" h="3270" w="3217">
                  <a:moveTo>
                    <a:pt x="0" y="0"/>
                  </a:moveTo>
                  <a:lnTo>
                    <a:pt x="3217" y="327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7"/>
            <p:cNvSpPr/>
            <p:nvPr/>
          </p:nvSpPr>
          <p:spPr>
            <a:xfrm>
              <a:off x="6086675" y="1837188"/>
              <a:ext cx="38200" cy="28500"/>
            </a:xfrm>
            <a:custGeom>
              <a:rect b="b" l="l" r="r" t="t"/>
              <a:pathLst>
                <a:path extrusionOk="0" h="1140" w="1528">
                  <a:moveTo>
                    <a:pt x="764" y="1"/>
                  </a:moveTo>
                  <a:cubicBezTo>
                    <a:pt x="255" y="1"/>
                    <a:pt x="0" y="617"/>
                    <a:pt x="362" y="979"/>
                  </a:cubicBezTo>
                  <a:cubicBezTo>
                    <a:pt x="476" y="1086"/>
                    <a:pt x="623" y="1140"/>
                    <a:pt x="771" y="1140"/>
                  </a:cubicBezTo>
                  <a:cubicBezTo>
                    <a:pt x="918" y="1140"/>
                    <a:pt x="1065" y="1086"/>
                    <a:pt x="1179" y="979"/>
                  </a:cubicBezTo>
                  <a:cubicBezTo>
                    <a:pt x="1528" y="617"/>
                    <a:pt x="1273" y="1"/>
                    <a:pt x="7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7"/>
            <p:cNvSpPr/>
            <p:nvPr/>
          </p:nvSpPr>
          <p:spPr>
            <a:xfrm>
              <a:off x="6169425" y="1917713"/>
              <a:ext cx="30175" cy="28625"/>
            </a:xfrm>
            <a:custGeom>
              <a:rect b="b" l="l" r="r" t="t"/>
              <a:pathLst>
                <a:path extrusionOk="0" h="1145" w="1207">
                  <a:moveTo>
                    <a:pt x="631" y="0"/>
                  </a:moveTo>
                  <a:cubicBezTo>
                    <a:pt x="489" y="0"/>
                    <a:pt x="345" y="53"/>
                    <a:pt x="228" y="170"/>
                  </a:cubicBezTo>
                  <a:cubicBezTo>
                    <a:pt x="0" y="398"/>
                    <a:pt x="0" y="760"/>
                    <a:pt x="228" y="974"/>
                  </a:cubicBezTo>
                  <a:cubicBezTo>
                    <a:pt x="345" y="1092"/>
                    <a:pt x="489" y="1144"/>
                    <a:pt x="631" y="1144"/>
                  </a:cubicBezTo>
                  <a:cubicBezTo>
                    <a:pt x="925" y="1144"/>
                    <a:pt x="1206" y="916"/>
                    <a:pt x="1206" y="572"/>
                  </a:cubicBezTo>
                  <a:cubicBezTo>
                    <a:pt x="1206" y="228"/>
                    <a:pt x="925" y="0"/>
                    <a:pt x="6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7"/>
            <p:cNvSpPr/>
            <p:nvPr/>
          </p:nvSpPr>
          <p:spPr>
            <a:xfrm>
              <a:off x="6054500" y="1808663"/>
              <a:ext cx="71300" cy="53350"/>
            </a:xfrm>
            <a:custGeom>
              <a:rect b="b" l="l" r="r" t="t"/>
              <a:pathLst>
                <a:path extrusionOk="0" h="2134" w="2852">
                  <a:moveTo>
                    <a:pt x="1426" y="1"/>
                  </a:moveTo>
                  <a:cubicBezTo>
                    <a:pt x="1155" y="1"/>
                    <a:pt x="883" y="105"/>
                    <a:pt x="671" y="311"/>
                  </a:cubicBezTo>
                  <a:cubicBezTo>
                    <a:pt x="1" y="968"/>
                    <a:pt x="456" y="2120"/>
                    <a:pt x="1408" y="2133"/>
                  </a:cubicBezTo>
                  <a:cubicBezTo>
                    <a:pt x="1413" y="2133"/>
                    <a:pt x="1419" y="2134"/>
                    <a:pt x="1424" y="2134"/>
                  </a:cubicBezTo>
                  <a:cubicBezTo>
                    <a:pt x="2365" y="2134"/>
                    <a:pt x="2851" y="990"/>
                    <a:pt x="2185" y="324"/>
                  </a:cubicBezTo>
                  <a:cubicBezTo>
                    <a:pt x="1976" y="108"/>
                    <a:pt x="1702" y="1"/>
                    <a:pt x="14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7"/>
            <p:cNvSpPr/>
            <p:nvPr/>
          </p:nvSpPr>
          <p:spPr>
            <a:xfrm>
              <a:off x="6407275" y="1780238"/>
              <a:ext cx="25500" cy="92825"/>
            </a:xfrm>
            <a:custGeom>
              <a:rect b="b" l="l" r="r" t="t"/>
              <a:pathLst>
                <a:path extrusionOk="0" fill="none" h="3713" w="1020">
                  <a:moveTo>
                    <a:pt x="1" y="3713"/>
                  </a:moveTo>
                  <a:lnTo>
                    <a:pt x="1019"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7"/>
            <p:cNvSpPr/>
            <p:nvPr/>
          </p:nvSpPr>
          <p:spPr>
            <a:xfrm>
              <a:off x="6389200" y="1857763"/>
              <a:ext cx="34175" cy="28600"/>
            </a:xfrm>
            <a:custGeom>
              <a:rect b="b" l="l" r="r" t="t"/>
              <a:pathLst>
                <a:path extrusionOk="0" h="1144" w="1367">
                  <a:moveTo>
                    <a:pt x="726" y="1"/>
                  </a:moveTo>
                  <a:cubicBezTo>
                    <a:pt x="306" y="1"/>
                    <a:pt x="1" y="459"/>
                    <a:pt x="228" y="853"/>
                  </a:cubicBezTo>
                  <a:cubicBezTo>
                    <a:pt x="341" y="1050"/>
                    <a:pt x="535" y="1143"/>
                    <a:pt x="726" y="1143"/>
                  </a:cubicBezTo>
                  <a:cubicBezTo>
                    <a:pt x="964" y="1143"/>
                    <a:pt x="1199" y="999"/>
                    <a:pt x="1273" y="732"/>
                  </a:cubicBezTo>
                  <a:cubicBezTo>
                    <a:pt x="1367" y="424"/>
                    <a:pt x="1179" y="102"/>
                    <a:pt x="885" y="22"/>
                  </a:cubicBezTo>
                  <a:cubicBezTo>
                    <a:pt x="831" y="7"/>
                    <a:pt x="778"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7"/>
            <p:cNvSpPr/>
            <p:nvPr/>
          </p:nvSpPr>
          <p:spPr>
            <a:xfrm>
              <a:off x="6414325" y="1766588"/>
              <a:ext cx="34825" cy="28700"/>
            </a:xfrm>
            <a:custGeom>
              <a:rect b="b" l="l" r="r" t="t"/>
              <a:pathLst>
                <a:path extrusionOk="0" h="1148" w="1393">
                  <a:moveTo>
                    <a:pt x="737" y="0"/>
                  </a:moveTo>
                  <a:cubicBezTo>
                    <a:pt x="644" y="0"/>
                    <a:pt x="548" y="24"/>
                    <a:pt x="456" y="78"/>
                  </a:cubicBezTo>
                  <a:cubicBezTo>
                    <a:pt x="0" y="332"/>
                    <a:pt x="81" y="989"/>
                    <a:pt x="576" y="1123"/>
                  </a:cubicBezTo>
                  <a:cubicBezTo>
                    <a:pt x="631" y="1139"/>
                    <a:pt x="685" y="1147"/>
                    <a:pt x="738" y="1147"/>
                  </a:cubicBezTo>
                  <a:cubicBezTo>
                    <a:pt x="987" y="1147"/>
                    <a:pt x="1209" y="977"/>
                    <a:pt x="1287" y="734"/>
                  </a:cubicBezTo>
                  <a:cubicBezTo>
                    <a:pt x="1393" y="342"/>
                    <a:pt x="1088" y="0"/>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7"/>
            <p:cNvSpPr/>
            <p:nvPr/>
          </p:nvSpPr>
          <p:spPr>
            <a:xfrm>
              <a:off x="6489350" y="1696813"/>
              <a:ext cx="112600" cy="28175"/>
            </a:xfrm>
            <a:custGeom>
              <a:rect b="b" l="l" r="r" t="t"/>
              <a:pathLst>
                <a:path extrusionOk="0" fill="none" h="1127" w="4504">
                  <a:moveTo>
                    <a:pt x="4504" y="1"/>
                  </a:moveTo>
                  <a:lnTo>
                    <a:pt x="1" y="1126"/>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7"/>
            <p:cNvSpPr/>
            <p:nvPr/>
          </p:nvSpPr>
          <p:spPr>
            <a:xfrm>
              <a:off x="6585500" y="1682888"/>
              <a:ext cx="34175" cy="28625"/>
            </a:xfrm>
            <a:custGeom>
              <a:rect b="b" l="l" r="r" t="t"/>
              <a:pathLst>
                <a:path extrusionOk="0" h="1145" w="1367">
                  <a:moveTo>
                    <a:pt x="651" y="1"/>
                  </a:moveTo>
                  <a:cubicBezTo>
                    <a:pt x="601" y="1"/>
                    <a:pt x="550" y="7"/>
                    <a:pt x="497" y="22"/>
                  </a:cubicBezTo>
                  <a:cubicBezTo>
                    <a:pt x="189" y="89"/>
                    <a:pt x="1" y="397"/>
                    <a:pt x="81" y="705"/>
                  </a:cubicBezTo>
                  <a:cubicBezTo>
                    <a:pt x="150" y="988"/>
                    <a:pt x="394" y="1144"/>
                    <a:pt x="640" y="1144"/>
                  </a:cubicBezTo>
                  <a:cubicBezTo>
                    <a:pt x="825" y="1144"/>
                    <a:pt x="1012" y="1056"/>
                    <a:pt x="1127" y="866"/>
                  </a:cubicBezTo>
                  <a:cubicBezTo>
                    <a:pt x="1366" y="471"/>
                    <a:pt x="1071"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7"/>
            <p:cNvSpPr/>
            <p:nvPr/>
          </p:nvSpPr>
          <p:spPr>
            <a:xfrm>
              <a:off x="6471600" y="1710413"/>
              <a:ext cx="34550" cy="28775"/>
            </a:xfrm>
            <a:custGeom>
              <a:rect b="b" l="l" r="r" t="t"/>
              <a:pathLst>
                <a:path extrusionOk="0" h="1151" w="1382">
                  <a:moveTo>
                    <a:pt x="734" y="1"/>
                  </a:moveTo>
                  <a:cubicBezTo>
                    <a:pt x="687" y="1"/>
                    <a:pt x="639" y="7"/>
                    <a:pt x="590" y="20"/>
                  </a:cubicBezTo>
                  <a:cubicBezTo>
                    <a:pt x="94" y="140"/>
                    <a:pt x="1" y="797"/>
                    <a:pt x="443" y="1065"/>
                  </a:cubicBezTo>
                  <a:cubicBezTo>
                    <a:pt x="538" y="1124"/>
                    <a:pt x="638" y="1151"/>
                    <a:pt x="735" y="1151"/>
                  </a:cubicBezTo>
                  <a:cubicBezTo>
                    <a:pt x="1077" y="1151"/>
                    <a:pt x="1381" y="821"/>
                    <a:pt x="1287" y="435"/>
                  </a:cubicBezTo>
                  <a:cubicBezTo>
                    <a:pt x="1219" y="175"/>
                    <a:pt x="990" y="1"/>
                    <a:pt x="7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7"/>
            <p:cNvSpPr/>
            <p:nvPr/>
          </p:nvSpPr>
          <p:spPr>
            <a:xfrm>
              <a:off x="6587775" y="1663813"/>
              <a:ext cx="63100" cy="53375"/>
            </a:xfrm>
            <a:custGeom>
              <a:rect b="b" l="l" r="r" t="t"/>
              <a:pathLst>
                <a:path extrusionOk="0" h="2135" w="2524">
                  <a:moveTo>
                    <a:pt x="1349" y="1"/>
                  </a:moveTo>
                  <a:cubicBezTo>
                    <a:pt x="998" y="1"/>
                    <a:pt x="644" y="171"/>
                    <a:pt x="433" y="530"/>
                  </a:cubicBezTo>
                  <a:cubicBezTo>
                    <a:pt x="0" y="1263"/>
                    <a:pt x="547" y="2135"/>
                    <a:pt x="1331" y="2135"/>
                  </a:cubicBezTo>
                  <a:cubicBezTo>
                    <a:pt x="1422" y="2135"/>
                    <a:pt x="1516" y="2123"/>
                    <a:pt x="1612" y="2098"/>
                  </a:cubicBezTo>
                  <a:cubicBezTo>
                    <a:pt x="2188" y="1951"/>
                    <a:pt x="2523" y="1374"/>
                    <a:pt x="2376" y="798"/>
                  </a:cubicBezTo>
                  <a:cubicBezTo>
                    <a:pt x="2240" y="279"/>
                    <a:pt x="1797" y="1"/>
                    <a:pt x="1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7"/>
            <p:cNvSpPr/>
            <p:nvPr/>
          </p:nvSpPr>
          <p:spPr>
            <a:xfrm>
              <a:off x="6457200" y="1578213"/>
              <a:ext cx="31525" cy="113950"/>
            </a:xfrm>
            <a:custGeom>
              <a:rect b="b" l="l" r="r" t="t"/>
              <a:pathLst>
                <a:path extrusionOk="0" fill="none" h="4558" w="1261">
                  <a:moveTo>
                    <a:pt x="1260" y="1"/>
                  </a:moveTo>
                  <a:lnTo>
                    <a:pt x="0" y="4557"/>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7"/>
            <p:cNvSpPr/>
            <p:nvPr/>
          </p:nvSpPr>
          <p:spPr>
            <a:xfrm>
              <a:off x="6472600" y="1564613"/>
              <a:ext cx="33875" cy="28575"/>
            </a:xfrm>
            <a:custGeom>
              <a:rect b="b" l="l" r="r" t="t"/>
              <a:pathLst>
                <a:path extrusionOk="0" h="1143" w="1355">
                  <a:moveTo>
                    <a:pt x="639" y="1"/>
                  </a:moveTo>
                  <a:cubicBezTo>
                    <a:pt x="397" y="1"/>
                    <a:pt x="156" y="148"/>
                    <a:pt x="81" y="424"/>
                  </a:cubicBezTo>
                  <a:cubicBezTo>
                    <a:pt x="1" y="719"/>
                    <a:pt x="175" y="1041"/>
                    <a:pt x="483" y="1121"/>
                  </a:cubicBezTo>
                  <a:cubicBezTo>
                    <a:pt x="537" y="1136"/>
                    <a:pt x="590" y="1142"/>
                    <a:pt x="641" y="1142"/>
                  </a:cubicBezTo>
                  <a:cubicBezTo>
                    <a:pt x="1059" y="1142"/>
                    <a:pt x="1355" y="684"/>
                    <a:pt x="1140" y="290"/>
                  </a:cubicBezTo>
                  <a:cubicBezTo>
                    <a:pt x="1027" y="94"/>
                    <a:pt x="833" y="1"/>
                    <a:pt x="6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7"/>
            <p:cNvSpPr/>
            <p:nvPr/>
          </p:nvSpPr>
          <p:spPr>
            <a:xfrm>
              <a:off x="6440800" y="1677238"/>
              <a:ext cx="34850" cy="28775"/>
            </a:xfrm>
            <a:custGeom>
              <a:rect b="b" l="l" r="r" t="t"/>
              <a:pathLst>
                <a:path extrusionOk="0" h="1151" w="1394">
                  <a:moveTo>
                    <a:pt x="666" y="0"/>
                  </a:moveTo>
                  <a:cubicBezTo>
                    <a:pt x="414" y="0"/>
                    <a:pt x="185" y="164"/>
                    <a:pt x="107" y="422"/>
                  </a:cubicBezTo>
                  <a:cubicBezTo>
                    <a:pt x="1" y="816"/>
                    <a:pt x="309" y="1151"/>
                    <a:pt x="661" y="1151"/>
                  </a:cubicBezTo>
                  <a:cubicBezTo>
                    <a:pt x="753" y="1151"/>
                    <a:pt x="847" y="1128"/>
                    <a:pt x="938" y="1079"/>
                  </a:cubicBezTo>
                  <a:cubicBezTo>
                    <a:pt x="1393" y="824"/>
                    <a:pt x="1300" y="154"/>
                    <a:pt x="817" y="20"/>
                  </a:cubicBezTo>
                  <a:cubicBezTo>
                    <a:pt x="767" y="7"/>
                    <a:pt x="716" y="0"/>
                    <a:pt x="6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7"/>
            <p:cNvSpPr/>
            <p:nvPr/>
          </p:nvSpPr>
          <p:spPr>
            <a:xfrm>
              <a:off x="6459825" y="1533988"/>
              <a:ext cx="63400" cy="53425"/>
            </a:xfrm>
            <a:custGeom>
              <a:rect b="b" l="l" r="r" t="t"/>
              <a:pathLst>
                <a:path extrusionOk="0" h="2137" w="2536">
                  <a:moveTo>
                    <a:pt x="1340" y="0"/>
                  </a:moveTo>
                  <a:cubicBezTo>
                    <a:pt x="560" y="0"/>
                    <a:pt x="1" y="856"/>
                    <a:pt x="418" y="1596"/>
                  </a:cubicBezTo>
                  <a:cubicBezTo>
                    <a:pt x="626" y="1963"/>
                    <a:pt x="983" y="2137"/>
                    <a:pt x="1339" y="2137"/>
                  </a:cubicBezTo>
                  <a:cubicBezTo>
                    <a:pt x="1787" y="2137"/>
                    <a:pt x="2233" y="1862"/>
                    <a:pt x="2375" y="1354"/>
                  </a:cubicBezTo>
                  <a:cubicBezTo>
                    <a:pt x="2535" y="778"/>
                    <a:pt x="2200" y="189"/>
                    <a:pt x="1638" y="41"/>
                  </a:cubicBezTo>
                  <a:cubicBezTo>
                    <a:pt x="1536" y="13"/>
                    <a:pt x="1436" y="0"/>
                    <a:pt x="13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7"/>
            <p:cNvSpPr/>
            <p:nvPr/>
          </p:nvSpPr>
          <p:spPr>
            <a:xfrm>
              <a:off x="6352675" y="1642538"/>
              <a:ext cx="60325" cy="61350"/>
            </a:xfrm>
            <a:custGeom>
              <a:rect b="b" l="l" r="r" t="t"/>
              <a:pathLst>
                <a:path extrusionOk="0" fill="none" h="2454" w="2413">
                  <a:moveTo>
                    <a:pt x="0" y="1"/>
                  </a:moveTo>
                  <a:lnTo>
                    <a:pt x="2413" y="2453"/>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7"/>
            <p:cNvSpPr/>
            <p:nvPr/>
          </p:nvSpPr>
          <p:spPr>
            <a:xfrm>
              <a:off x="6333900" y="1628463"/>
              <a:ext cx="38225" cy="28775"/>
            </a:xfrm>
            <a:custGeom>
              <a:rect b="b" l="l" r="r" t="t"/>
              <a:pathLst>
                <a:path extrusionOk="0" h="1151" w="1529">
                  <a:moveTo>
                    <a:pt x="765" y="1"/>
                  </a:moveTo>
                  <a:cubicBezTo>
                    <a:pt x="256" y="1"/>
                    <a:pt x="1" y="617"/>
                    <a:pt x="363" y="979"/>
                  </a:cubicBezTo>
                  <a:cubicBezTo>
                    <a:pt x="477" y="1093"/>
                    <a:pt x="624" y="1150"/>
                    <a:pt x="770" y="1150"/>
                  </a:cubicBezTo>
                  <a:cubicBezTo>
                    <a:pt x="916" y="1150"/>
                    <a:pt x="1060" y="1093"/>
                    <a:pt x="1167" y="979"/>
                  </a:cubicBezTo>
                  <a:cubicBezTo>
                    <a:pt x="1529" y="617"/>
                    <a:pt x="1274" y="1"/>
                    <a:pt x="7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7"/>
            <p:cNvSpPr/>
            <p:nvPr/>
          </p:nvSpPr>
          <p:spPr>
            <a:xfrm>
              <a:off x="6396550" y="1688888"/>
              <a:ext cx="30175" cy="28625"/>
            </a:xfrm>
            <a:custGeom>
              <a:rect b="b" l="l" r="r" t="t"/>
              <a:pathLst>
                <a:path extrusionOk="0" h="1145" w="1207">
                  <a:moveTo>
                    <a:pt x="631" y="0"/>
                  </a:moveTo>
                  <a:cubicBezTo>
                    <a:pt x="490" y="0"/>
                    <a:pt x="346" y="53"/>
                    <a:pt x="229" y="170"/>
                  </a:cubicBezTo>
                  <a:cubicBezTo>
                    <a:pt x="1" y="385"/>
                    <a:pt x="1" y="747"/>
                    <a:pt x="229" y="974"/>
                  </a:cubicBezTo>
                  <a:cubicBezTo>
                    <a:pt x="346" y="1092"/>
                    <a:pt x="490" y="1144"/>
                    <a:pt x="631" y="1144"/>
                  </a:cubicBezTo>
                  <a:cubicBezTo>
                    <a:pt x="926" y="1144"/>
                    <a:pt x="1207" y="916"/>
                    <a:pt x="1207" y="572"/>
                  </a:cubicBezTo>
                  <a:cubicBezTo>
                    <a:pt x="1207" y="228"/>
                    <a:pt x="926" y="0"/>
                    <a:pt x="6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7"/>
            <p:cNvSpPr/>
            <p:nvPr/>
          </p:nvSpPr>
          <p:spPr>
            <a:xfrm>
              <a:off x="6206275" y="1638188"/>
              <a:ext cx="84100" cy="82775"/>
            </a:xfrm>
            <a:custGeom>
              <a:rect b="b" l="l" r="r" t="t"/>
              <a:pathLst>
                <a:path extrusionOk="0" fill="none" h="3311" w="3364">
                  <a:moveTo>
                    <a:pt x="0" y="3311"/>
                  </a:moveTo>
                  <a:lnTo>
                    <a:pt x="3364"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7"/>
            <p:cNvSpPr/>
            <p:nvPr/>
          </p:nvSpPr>
          <p:spPr>
            <a:xfrm>
              <a:off x="6192525" y="1705963"/>
              <a:ext cx="29850" cy="28875"/>
            </a:xfrm>
            <a:custGeom>
              <a:rect b="b" l="l" r="r" t="t"/>
              <a:pathLst>
                <a:path extrusionOk="0" h="1155" w="1194">
                  <a:moveTo>
                    <a:pt x="576" y="1"/>
                  </a:moveTo>
                  <a:cubicBezTo>
                    <a:pt x="282" y="1"/>
                    <a:pt x="1" y="229"/>
                    <a:pt x="1" y="573"/>
                  </a:cubicBezTo>
                  <a:cubicBezTo>
                    <a:pt x="1" y="920"/>
                    <a:pt x="287" y="1155"/>
                    <a:pt x="584" y="1155"/>
                  </a:cubicBezTo>
                  <a:cubicBezTo>
                    <a:pt x="723" y="1155"/>
                    <a:pt x="864" y="1103"/>
                    <a:pt x="979" y="988"/>
                  </a:cubicBezTo>
                  <a:cubicBezTo>
                    <a:pt x="1193" y="760"/>
                    <a:pt x="1193" y="399"/>
                    <a:pt x="979" y="171"/>
                  </a:cubicBezTo>
                  <a:cubicBezTo>
                    <a:pt x="862" y="53"/>
                    <a:pt x="717" y="1"/>
                    <a:pt x="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7"/>
            <p:cNvSpPr/>
            <p:nvPr/>
          </p:nvSpPr>
          <p:spPr>
            <a:xfrm>
              <a:off x="6270600" y="1624463"/>
              <a:ext cx="38200" cy="28500"/>
            </a:xfrm>
            <a:custGeom>
              <a:rect b="b" l="l" r="r" t="t"/>
              <a:pathLst>
                <a:path extrusionOk="0" h="1140" w="1528">
                  <a:moveTo>
                    <a:pt x="764" y="0"/>
                  </a:moveTo>
                  <a:cubicBezTo>
                    <a:pt x="255" y="0"/>
                    <a:pt x="0" y="617"/>
                    <a:pt x="362" y="978"/>
                  </a:cubicBezTo>
                  <a:cubicBezTo>
                    <a:pt x="476" y="1086"/>
                    <a:pt x="623" y="1139"/>
                    <a:pt x="769" y="1139"/>
                  </a:cubicBezTo>
                  <a:cubicBezTo>
                    <a:pt x="915" y="1139"/>
                    <a:pt x="1059" y="1086"/>
                    <a:pt x="1166" y="978"/>
                  </a:cubicBezTo>
                  <a:cubicBezTo>
                    <a:pt x="1528" y="617"/>
                    <a:pt x="1273" y="0"/>
                    <a:pt x="7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7"/>
            <p:cNvSpPr/>
            <p:nvPr/>
          </p:nvSpPr>
          <p:spPr>
            <a:xfrm>
              <a:off x="6163725" y="1707113"/>
              <a:ext cx="56200" cy="53550"/>
            </a:xfrm>
            <a:custGeom>
              <a:rect b="b" l="l" r="r" t="t"/>
              <a:pathLst>
                <a:path extrusionOk="0" h="2142" w="2248">
                  <a:moveTo>
                    <a:pt x="1170" y="1"/>
                  </a:moveTo>
                  <a:cubicBezTo>
                    <a:pt x="909" y="1"/>
                    <a:pt x="644" y="97"/>
                    <a:pt x="429" y="312"/>
                  </a:cubicBezTo>
                  <a:cubicBezTo>
                    <a:pt x="0" y="728"/>
                    <a:pt x="0" y="1398"/>
                    <a:pt x="416" y="1827"/>
                  </a:cubicBezTo>
                  <a:cubicBezTo>
                    <a:pt x="629" y="2044"/>
                    <a:pt x="894" y="2142"/>
                    <a:pt x="1156" y="2142"/>
                  </a:cubicBezTo>
                  <a:cubicBezTo>
                    <a:pt x="1700" y="2142"/>
                    <a:pt x="2229" y="1719"/>
                    <a:pt x="2238" y="1076"/>
                  </a:cubicBezTo>
                  <a:cubicBezTo>
                    <a:pt x="2247" y="430"/>
                    <a:pt x="1719" y="1"/>
                    <a:pt x="11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7"/>
            <p:cNvSpPr/>
            <p:nvPr/>
          </p:nvSpPr>
          <p:spPr>
            <a:xfrm>
              <a:off x="6189175" y="1510888"/>
              <a:ext cx="96525" cy="68700"/>
            </a:xfrm>
            <a:custGeom>
              <a:rect b="b" l="l" r="r" t="t"/>
              <a:pathLst>
                <a:path extrusionOk="0" fill="none" h="2748" w="3861">
                  <a:moveTo>
                    <a:pt x="1" y="0"/>
                  </a:moveTo>
                  <a:lnTo>
                    <a:pt x="3860" y="2747"/>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7"/>
            <p:cNvSpPr/>
            <p:nvPr/>
          </p:nvSpPr>
          <p:spPr>
            <a:xfrm>
              <a:off x="6171100" y="1496963"/>
              <a:ext cx="37400" cy="28675"/>
            </a:xfrm>
            <a:custGeom>
              <a:rect b="b" l="l" r="r" t="t"/>
              <a:pathLst>
                <a:path extrusionOk="0" h="1147" w="1496">
                  <a:moveTo>
                    <a:pt x="754" y="0"/>
                  </a:moveTo>
                  <a:cubicBezTo>
                    <a:pt x="722" y="0"/>
                    <a:pt x="690" y="3"/>
                    <a:pt x="657" y="8"/>
                  </a:cubicBezTo>
                  <a:cubicBezTo>
                    <a:pt x="147" y="88"/>
                    <a:pt x="0" y="745"/>
                    <a:pt x="416" y="1040"/>
                  </a:cubicBezTo>
                  <a:cubicBezTo>
                    <a:pt x="514" y="1113"/>
                    <a:pt x="629" y="1147"/>
                    <a:pt x="744" y="1147"/>
                  </a:cubicBezTo>
                  <a:cubicBezTo>
                    <a:pt x="925" y="1147"/>
                    <a:pt x="1105" y="1061"/>
                    <a:pt x="1220" y="906"/>
                  </a:cubicBezTo>
                  <a:cubicBezTo>
                    <a:pt x="1495" y="517"/>
                    <a:pt x="1209"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7"/>
            <p:cNvSpPr/>
            <p:nvPr/>
          </p:nvSpPr>
          <p:spPr>
            <a:xfrm>
              <a:off x="6268925" y="1564813"/>
              <a:ext cx="32000" cy="28825"/>
            </a:xfrm>
            <a:custGeom>
              <a:rect b="b" l="l" r="r" t="t"/>
              <a:pathLst>
                <a:path extrusionOk="0" h="1153" w="1280">
                  <a:moveTo>
                    <a:pt x="648" y="1"/>
                  </a:moveTo>
                  <a:cubicBezTo>
                    <a:pt x="477" y="1"/>
                    <a:pt x="305" y="77"/>
                    <a:pt x="188" y="242"/>
                  </a:cubicBezTo>
                  <a:cubicBezTo>
                    <a:pt x="0" y="497"/>
                    <a:pt x="54" y="858"/>
                    <a:pt x="322" y="1046"/>
                  </a:cubicBezTo>
                  <a:cubicBezTo>
                    <a:pt x="425" y="1120"/>
                    <a:pt x="538" y="1152"/>
                    <a:pt x="648" y="1152"/>
                  </a:cubicBezTo>
                  <a:cubicBezTo>
                    <a:pt x="978" y="1152"/>
                    <a:pt x="1280" y="855"/>
                    <a:pt x="1220" y="483"/>
                  </a:cubicBezTo>
                  <a:cubicBezTo>
                    <a:pt x="1163" y="176"/>
                    <a:pt x="907" y="1"/>
                    <a:pt x="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7"/>
            <p:cNvSpPr/>
            <p:nvPr/>
          </p:nvSpPr>
          <p:spPr>
            <a:xfrm>
              <a:off x="6139875" y="1473613"/>
              <a:ext cx="69425" cy="53450"/>
            </a:xfrm>
            <a:custGeom>
              <a:rect b="b" l="l" r="r" t="t"/>
              <a:pathLst>
                <a:path extrusionOk="0" h="2138" w="2777">
                  <a:moveTo>
                    <a:pt x="1374" y="0"/>
                  </a:moveTo>
                  <a:cubicBezTo>
                    <a:pt x="1045" y="0"/>
                    <a:pt x="722" y="155"/>
                    <a:pt x="512" y="446"/>
                  </a:cubicBezTo>
                  <a:cubicBezTo>
                    <a:pt x="0" y="1170"/>
                    <a:pt x="535" y="2137"/>
                    <a:pt x="1368" y="2137"/>
                  </a:cubicBezTo>
                  <a:cubicBezTo>
                    <a:pt x="1429" y="2137"/>
                    <a:pt x="1493" y="2132"/>
                    <a:pt x="1557" y="2121"/>
                  </a:cubicBezTo>
                  <a:cubicBezTo>
                    <a:pt x="2495" y="1960"/>
                    <a:pt x="2777" y="754"/>
                    <a:pt x="2000" y="205"/>
                  </a:cubicBezTo>
                  <a:cubicBezTo>
                    <a:pt x="1808" y="67"/>
                    <a:pt x="1590" y="0"/>
                    <a:pt x="13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7"/>
            <p:cNvSpPr/>
            <p:nvPr/>
          </p:nvSpPr>
          <p:spPr>
            <a:xfrm>
              <a:off x="6342625" y="1458963"/>
              <a:ext cx="50275" cy="105875"/>
            </a:xfrm>
            <a:custGeom>
              <a:rect b="b" l="l" r="r" t="t"/>
              <a:pathLst>
                <a:path extrusionOk="0" fill="none" h="4235" w="2011">
                  <a:moveTo>
                    <a:pt x="2010" y="0"/>
                  </a:moveTo>
                  <a:lnTo>
                    <a:pt x="0" y="4235"/>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7"/>
            <p:cNvSpPr/>
            <p:nvPr/>
          </p:nvSpPr>
          <p:spPr>
            <a:xfrm>
              <a:off x="6376450" y="1445113"/>
              <a:ext cx="33150" cy="28650"/>
            </a:xfrm>
            <a:custGeom>
              <a:rect b="b" l="l" r="r" t="t"/>
              <a:pathLst>
                <a:path extrusionOk="0" h="1146" w="1326">
                  <a:moveTo>
                    <a:pt x="651" y="1"/>
                  </a:moveTo>
                  <a:cubicBezTo>
                    <a:pt x="444" y="1"/>
                    <a:pt x="237" y="108"/>
                    <a:pt x="135" y="326"/>
                  </a:cubicBezTo>
                  <a:cubicBezTo>
                    <a:pt x="1" y="608"/>
                    <a:pt x="121" y="956"/>
                    <a:pt x="403" y="1090"/>
                  </a:cubicBezTo>
                  <a:cubicBezTo>
                    <a:pt x="486" y="1128"/>
                    <a:pt x="570" y="1146"/>
                    <a:pt x="651" y="1146"/>
                  </a:cubicBezTo>
                  <a:cubicBezTo>
                    <a:pt x="1023" y="1146"/>
                    <a:pt x="1326" y="776"/>
                    <a:pt x="1194" y="380"/>
                  </a:cubicBezTo>
                  <a:cubicBezTo>
                    <a:pt x="1103" y="128"/>
                    <a:pt x="877"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7"/>
            <p:cNvSpPr/>
            <p:nvPr/>
          </p:nvSpPr>
          <p:spPr>
            <a:xfrm>
              <a:off x="6325275" y="1549713"/>
              <a:ext cx="35450" cy="28750"/>
            </a:xfrm>
            <a:custGeom>
              <a:rect b="b" l="l" r="r" t="t"/>
              <a:pathLst>
                <a:path extrusionOk="0" h="1150" w="1418">
                  <a:moveTo>
                    <a:pt x="707" y="1"/>
                  </a:moveTo>
                  <a:cubicBezTo>
                    <a:pt x="492" y="1"/>
                    <a:pt x="282" y="123"/>
                    <a:pt x="185" y="337"/>
                  </a:cubicBezTo>
                  <a:cubicBezTo>
                    <a:pt x="1" y="728"/>
                    <a:pt x="302" y="1150"/>
                    <a:pt x="696" y="1150"/>
                  </a:cubicBezTo>
                  <a:cubicBezTo>
                    <a:pt x="761" y="1150"/>
                    <a:pt x="828" y="1138"/>
                    <a:pt x="895" y="1114"/>
                  </a:cubicBezTo>
                  <a:cubicBezTo>
                    <a:pt x="1378" y="953"/>
                    <a:pt x="1418" y="283"/>
                    <a:pt x="949" y="55"/>
                  </a:cubicBezTo>
                  <a:cubicBezTo>
                    <a:pt x="872" y="18"/>
                    <a:pt x="789" y="1"/>
                    <a:pt x="7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7"/>
            <p:cNvSpPr/>
            <p:nvPr/>
          </p:nvSpPr>
          <p:spPr>
            <a:xfrm>
              <a:off x="6369550" y="1414663"/>
              <a:ext cx="62200" cy="53450"/>
            </a:xfrm>
            <a:custGeom>
              <a:rect b="b" l="l" r="r" t="t"/>
              <a:pathLst>
                <a:path extrusionOk="0" h="2138" w="2488">
                  <a:moveTo>
                    <a:pt x="1256" y="0"/>
                  </a:moveTo>
                  <a:cubicBezTo>
                    <a:pt x="571" y="0"/>
                    <a:pt x="0" y="690"/>
                    <a:pt x="263" y="1424"/>
                  </a:cubicBezTo>
                  <a:cubicBezTo>
                    <a:pt x="432" y="1895"/>
                    <a:pt x="852" y="2137"/>
                    <a:pt x="1273" y="2137"/>
                  </a:cubicBezTo>
                  <a:cubicBezTo>
                    <a:pt x="1654" y="2137"/>
                    <a:pt x="2036" y="1938"/>
                    <a:pt x="2233" y="1531"/>
                  </a:cubicBezTo>
                  <a:cubicBezTo>
                    <a:pt x="2488" y="995"/>
                    <a:pt x="2260" y="365"/>
                    <a:pt x="1724" y="110"/>
                  </a:cubicBezTo>
                  <a:cubicBezTo>
                    <a:pt x="1568" y="35"/>
                    <a:pt x="1409" y="0"/>
                    <a:pt x="12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7"/>
            <p:cNvSpPr/>
            <p:nvPr/>
          </p:nvSpPr>
          <p:spPr>
            <a:xfrm>
              <a:off x="6351325" y="1963488"/>
              <a:ext cx="30850" cy="111250"/>
            </a:xfrm>
            <a:custGeom>
              <a:rect b="b" l="l" r="r" t="t"/>
              <a:pathLst>
                <a:path extrusionOk="0" fill="none" h="4450" w="1234">
                  <a:moveTo>
                    <a:pt x="1" y="4450"/>
                  </a:moveTo>
                  <a:lnTo>
                    <a:pt x="1234"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7"/>
            <p:cNvSpPr/>
            <p:nvPr/>
          </p:nvSpPr>
          <p:spPr>
            <a:xfrm>
              <a:off x="6333575" y="2059463"/>
              <a:ext cx="33850" cy="28875"/>
            </a:xfrm>
            <a:custGeom>
              <a:rect b="b" l="l" r="r" t="t"/>
              <a:pathLst>
                <a:path extrusionOk="0" h="1155" w="1354">
                  <a:moveTo>
                    <a:pt x="717" y="0"/>
                  </a:moveTo>
                  <a:cubicBezTo>
                    <a:pt x="298" y="0"/>
                    <a:pt x="1" y="470"/>
                    <a:pt x="228" y="866"/>
                  </a:cubicBezTo>
                  <a:cubicBezTo>
                    <a:pt x="335" y="1062"/>
                    <a:pt x="526" y="1155"/>
                    <a:pt x="718" y="1155"/>
                  </a:cubicBezTo>
                  <a:cubicBezTo>
                    <a:pt x="958" y="1155"/>
                    <a:pt x="1199" y="1008"/>
                    <a:pt x="1274" y="732"/>
                  </a:cubicBezTo>
                  <a:cubicBezTo>
                    <a:pt x="1354" y="423"/>
                    <a:pt x="1180" y="115"/>
                    <a:pt x="872" y="21"/>
                  </a:cubicBezTo>
                  <a:cubicBezTo>
                    <a:pt x="819" y="7"/>
                    <a:pt x="767" y="0"/>
                    <a:pt x="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7"/>
            <p:cNvSpPr/>
            <p:nvPr/>
          </p:nvSpPr>
          <p:spPr>
            <a:xfrm>
              <a:off x="6363725" y="1949838"/>
              <a:ext cx="34850" cy="28575"/>
            </a:xfrm>
            <a:custGeom>
              <a:rect b="b" l="l" r="r" t="t"/>
              <a:pathLst>
                <a:path extrusionOk="0" h="1143" w="1394">
                  <a:moveTo>
                    <a:pt x="731" y="1"/>
                  </a:moveTo>
                  <a:cubicBezTo>
                    <a:pt x="636" y="1"/>
                    <a:pt x="538" y="25"/>
                    <a:pt x="443" y="78"/>
                  </a:cubicBezTo>
                  <a:cubicBezTo>
                    <a:pt x="1" y="332"/>
                    <a:pt x="81" y="989"/>
                    <a:pt x="577" y="1123"/>
                  </a:cubicBezTo>
                  <a:cubicBezTo>
                    <a:pt x="628" y="1136"/>
                    <a:pt x="679" y="1143"/>
                    <a:pt x="729" y="1143"/>
                  </a:cubicBezTo>
                  <a:cubicBezTo>
                    <a:pt x="981" y="1143"/>
                    <a:pt x="1209" y="981"/>
                    <a:pt x="1287" y="734"/>
                  </a:cubicBezTo>
                  <a:cubicBezTo>
                    <a:pt x="1393" y="342"/>
                    <a:pt x="1088" y="1"/>
                    <a:pt x="7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7"/>
            <p:cNvSpPr/>
            <p:nvPr/>
          </p:nvSpPr>
          <p:spPr>
            <a:xfrm>
              <a:off x="6316150" y="2068388"/>
              <a:ext cx="63400" cy="53600"/>
            </a:xfrm>
            <a:custGeom>
              <a:rect b="b" l="l" r="r" t="t"/>
              <a:pathLst>
                <a:path extrusionOk="0" h="2144" w="2536">
                  <a:moveTo>
                    <a:pt x="1193" y="1"/>
                  </a:moveTo>
                  <a:cubicBezTo>
                    <a:pt x="743" y="1"/>
                    <a:pt x="296" y="275"/>
                    <a:pt x="161" y="790"/>
                  </a:cubicBezTo>
                  <a:cubicBezTo>
                    <a:pt x="1" y="1353"/>
                    <a:pt x="336" y="1942"/>
                    <a:pt x="899" y="2103"/>
                  </a:cubicBezTo>
                  <a:cubicBezTo>
                    <a:pt x="999" y="2131"/>
                    <a:pt x="1098" y="2144"/>
                    <a:pt x="1193" y="2144"/>
                  </a:cubicBezTo>
                  <a:cubicBezTo>
                    <a:pt x="1975" y="2144"/>
                    <a:pt x="2536" y="1276"/>
                    <a:pt x="2118" y="535"/>
                  </a:cubicBezTo>
                  <a:cubicBezTo>
                    <a:pt x="1910" y="174"/>
                    <a:pt x="1550" y="1"/>
                    <a:pt x="11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7"/>
            <p:cNvSpPr/>
            <p:nvPr/>
          </p:nvSpPr>
          <p:spPr>
            <a:xfrm>
              <a:off x="6426375" y="1952113"/>
              <a:ext cx="81100" cy="82100"/>
            </a:xfrm>
            <a:custGeom>
              <a:rect b="b" l="l" r="r" t="t"/>
              <a:pathLst>
                <a:path extrusionOk="0" fill="none" h="3284" w="3244">
                  <a:moveTo>
                    <a:pt x="3244" y="3283"/>
                  </a:moveTo>
                  <a:lnTo>
                    <a:pt x="1" y="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7"/>
            <p:cNvSpPr/>
            <p:nvPr/>
          </p:nvSpPr>
          <p:spPr>
            <a:xfrm>
              <a:off x="6487675" y="2019538"/>
              <a:ext cx="38575" cy="28750"/>
            </a:xfrm>
            <a:custGeom>
              <a:rect b="b" l="l" r="r" t="t"/>
              <a:pathLst>
                <a:path extrusionOk="0" h="1150" w="1543">
                  <a:moveTo>
                    <a:pt x="771" y="0"/>
                  </a:moveTo>
                  <a:cubicBezTo>
                    <a:pt x="624" y="0"/>
                    <a:pt x="477" y="57"/>
                    <a:pt x="363" y="171"/>
                  </a:cubicBezTo>
                  <a:cubicBezTo>
                    <a:pt x="1" y="533"/>
                    <a:pt x="256" y="1149"/>
                    <a:pt x="778" y="1149"/>
                  </a:cubicBezTo>
                  <a:cubicBezTo>
                    <a:pt x="1287" y="1149"/>
                    <a:pt x="1542" y="533"/>
                    <a:pt x="1180" y="171"/>
                  </a:cubicBezTo>
                  <a:cubicBezTo>
                    <a:pt x="1066" y="57"/>
                    <a:pt x="919" y="0"/>
                    <a:pt x="7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7"/>
            <p:cNvSpPr/>
            <p:nvPr/>
          </p:nvSpPr>
          <p:spPr>
            <a:xfrm>
              <a:off x="6412650" y="1938138"/>
              <a:ext cx="30175" cy="28950"/>
            </a:xfrm>
            <a:custGeom>
              <a:rect b="b" l="l" r="r" t="t"/>
              <a:pathLst>
                <a:path extrusionOk="0" h="1158" w="1207">
                  <a:moveTo>
                    <a:pt x="586" y="1"/>
                  </a:moveTo>
                  <a:cubicBezTo>
                    <a:pt x="288" y="1"/>
                    <a:pt x="0" y="229"/>
                    <a:pt x="0" y="573"/>
                  </a:cubicBezTo>
                  <a:cubicBezTo>
                    <a:pt x="0" y="926"/>
                    <a:pt x="289" y="1157"/>
                    <a:pt x="588" y="1157"/>
                  </a:cubicBezTo>
                  <a:cubicBezTo>
                    <a:pt x="730" y="1157"/>
                    <a:pt x="875" y="1105"/>
                    <a:pt x="992" y="988"/>
                  </a:cubicBezTo>
                  <a:cubicBezTo>
                    <a:pt x="1206" y="760"/>
                    <a:pt x="1206" y="398"/>
                    <a:pt x="992" y="171"/>
                  </a:cubicBezTo>
                  <a:cubicBezTo>
                    <a:pt x="874" y="53"/>
                    <a:pt x="729" y="1"/>
                    <a:pt x="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7"/>
            <p:cNvSpPr/>
            <p:nvPr/>
          </p:nvSpPr>
          <p:spPr>
            <a:xfrm>
              <a:off x="6486450" y="2022788"/>
              <a:ext cx="71275" cy="53225"/>
            </a:xfrm>
            <a:custGeom>
              <a:rect b="b" l="l" r="r" t="t"/>
              <a:pathLst>
                <a:path extrusionOk="0" h="2129" w="2851">
                  <a:moveTo>
                    <a:pt x="1414" y="1"/>
                  </a:moveTo>
                  <a:cubicBezTo>
                    <a:pt x="473" y="1"/>
                    <a:pt x="0" y="1144"/>
                    <a:pt x="666" y="1810"/>
                  </a:cubicBezTo>
                  <a:cubicBezTo>
                    <a:pt x="877" y="2021"/>
                    <a:pt x="1154" y="2128"/>
                    <a:pt x="1432" y="2128"/>
                  </a:cubicBezTo>
                  <a:cubicBezTo>
                    <a:pt x="1700" y="2128"/>
                    <a:pt x="1970" y="2028"/>
                    <a:pt x="2181" y="1823"/>
                  </a:cubicBezTo>
                  <a:cubicBezTo>
                    <a:pt x="2851" y="1153"/>
                    <a:pt x="2382" y="1"/>
                    <a:pt x="1430" y="1"/>
                  </a:cubicBezTo>
                  <a:cubicBezTo>
                    <a:pt x="1425" y="1"/>
                    <a:pt x="1419"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7"/>
            <p:cNvSpPr/>
            <p:nvPr/>
          </p:nvSpPr>
          <p:spPr>
            <a:xfrm>
              <a:off x="6280650" y="1803688"/>
              <a:ext cx="81750" cy="83125"/>
            </a:xfrm>
            <a:custGeom>
              <a:rect b="b" l="l" r="r" t="t"/>
              <a:pathLst>
                <a:path extrusionOk="0" fill="none" h="3325" w="3270">
                  <a:moveTo>
                    <a:pt x="0" y="1"/>
                  </a:moveTo>
                  <a:lnTo>
                    <a:pt x="3270" y="3324"/>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7"/>
            <p:cNvSpPr/>
            <p:nvPr/>
          </p:nvSpPr>
          <p:spPr>
            <a:xfrm>
              <a:off x="6261875" y="1789963"/>
              <a:ext cx="38225" cy="28500"/>
            </a:xfrm>
            <a:custGeom>
              <a:rect b="b" l="l" r="r" t="t"/>
              <a:pathLst>
                <a:path extrusionOk="0" h="1140" w="1529">
                  <a:moveTo>
                    <a:pt x="765" y="0"/>
                  </a:moveTo>
                  <a:cubicBezTo>
                    <a:pt x="255" y="0"/>
                    <a:pt x="1" y="617"/>
                    <a:pt x="363" y="978"/>
                  </a:cubicBezTo>
                  <a:cubicBezTo>
                    <a:pt x="470" y="1086"/>
                    <a:pt x="614" y="1139"/>
                    <a:pt x="760" y="1139"/>
                  </a:cubicBezTo>
                  <a:cubicBezTo>
                    <a:pt x="905" y="1139"/>
                    <a:pt x="1053" y="1086"/>
                    <a:pt x="1167" y="978"/>
                  </a:cubicBezTo>
                  <a:cubicBezTo>
                    <a:pt x="1528" y="617"/>
                    <a:pt x="1274" y="0"/>
                    <a:pt x="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7"/>
            <p:cNvSpPr/>
            <p:nvPr/>
          </p:nvSpPr>
          <p:spPr>
            <a:xfrm>
              <a:off x="6345975" y="1871813"/>
              <a:ext cx="30175" cy="28950"/>
            </a:xfrm>
            <a:custGeom>
              <a:rect b="b" l="l" r="r" t="t"/>
              <a:pathLst>
                <a:path extrusionOk="0" h="1158" w="1207">
                  <a:moveTo>
                    <a:pt x="629" y="1"/>
                  </a:moveTo>
                  <a:cubicBezTo>
                    <a:pt x="488" y="1"/>
                    <a:pt x="345" y="53"/>
                    <a:pt x="228" y="170"/>
                  </a:cubicBezTo>
                  <a:cubicBezTo>
                    <a:pt x="0" y="398"/>
                    <a:pt x="0" y="760"/>
                    <a:pt x="228" y="988"/>
                  </a:cubicBezTo>
                  <a:cubicBezTo>
                    <a:pt x="346" y="1105"/>
                    <a:pt x="490" y="1158"/>
                    <a:pt x="631" y="1158"/>
                  </a:cubicBezTo>
                  <a:cubicBezTo>
                    <a:pt x="925" y="1158"/>
                    <a:pt x="1206" y="930"/>
                    <a:pt x="1206" y="586"/>
                  </a:cubicBezTo>
                  <a:cubicBezTo>
                    <a:pt x="1206" y="232"/>
                    <a:pt x="924" y="1"/>
                    <a:pt x="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7"/>
            <p:cNvSpPr/>
            <p:nvPr/>
          </p:nvSpPr>
          <p:spPr>
            <a:xfrm>
              <a:off x="6230725" y="1762888"/>
              <a:ext cx="71275" cy="53225"/>
            </a:xfrm>
            <a:custGeom>
              <a:rect b="b" l="l" r="r" t="t"/>
              <a:pathLst>
                <a:path extrusionOk="0" h="2129" w="2851">
                  <a:moveTo>
                    <a:pt x="1426" y="1"/>
                  </a:moveTo>
                  <a:cubicBezTo>
                    <a:pt x="1157" y="1"/>
                    <a:pt x="888" y="102"/>
                    <a:pt x="684" y="306"/>
                  </a:cubicBezTo>
                  <a:cubicBezTo>
                    <a:pt x="0" y="976"/>
                    <a:pt x="469" y="2128"/>
                    <a:pt x="1421" y="2128"/>
                  </a:cubicBezTo>
                  <a:cubicBezTo>
                    <a:pt x="1426" y="2129"/>
                    <a:pt x="1432" y="2129"/>
                    <a:pt x="1437" y="2129"/>
                  </a:cubicBezTo>
                  <a:cubicBezTo>
                    <a:pt x="2378" y="2129"/>
                    <a:pt x="2851" y="986"/>
                    <a:pt x="2185" y="319"/>
                  </a:cubicBezTo>
                  <a:cubicBezTo>
                    <a:pt x="1981" y="108"/>
                    <a:pt x="1704" y="1"/>
                    <a:pt x="14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7"/>
            <p:cNvSpPr/>
            <p:nvPr/>
          </p:nvSpPr>
          <p:spPr>
            <a:xfrm>
              <a:off x="6000900" y="1951338"/>
              <a:ext cx="126775" cy="107025"/>
            </a:xfrm>
            <a:custGeom>
              <a:rect b="b" l="l" r="r" t="t"/>
              <a:pathLst>
                <a:path extrusionOk="0" h="4281" w="5071">
                  <a:moveTo>
                    <a:pt x="2393" y="1"/>
                  </a:moveTo>
                  <a:cubicBezTo>
                    <a:pt x="1497" y="1"/>
                    <a:pt x="606" y="549"/>
                    <a:pt x="322" y="1572"/>
                  </a:cubicBezTo>
                  <a:cubicBezTo>
                    <a:pt x="0" y="2698"/>
                    <a:pt x="670" y="3877"/>
                    <a:pt x="1810" y="4199"/>
                  </a:cubicBezTo>
                  <a:cubicBezTo>
                    <a:pt x="2010" y="4255"/>
                    <a:pt x="2208" y="4281"/>
                    <a:pt x="2398" y="4281"/>
                  </a:cubicBezTo>
                  <a:cubicBezTo>
                    <a:pt x="3950" y="4281"/>
                    <a:pt x="5071" y="2556"/>
                    <a:pt x="4235" y="1077"/>
                  </a:cubicBezTo>
                  <a:cubicBezTo>
                    <a:pt x="3820" y="347"/>
                    <a:pt x="3105" y="1"/>
                    <a:pt x="23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7"/>
            <p:cNvSpPr/>
            <p:nvPr/>
          </p:nvSpPr>
          <p:spPr>
            <a:xfrm>
              <a:off x="6017975" y="1980063"/>
              <a:ext cx="29575" cy="24450"/>
            </a:xfrm>
            <a:custGeom>
              <a:rect b="b" l="l" r="r" t="t"/>
              <a:pathLst>
                <a:path extrusionOk="0" h="978" w="1183">
                  <a:moveTo>
                    <a:pt x="619" y="0"/>
                  </a:moveTo>
                  <a:cubicBezTo>
                    <a:pt x="574" y="0"/>
                    <a:pt x="528" y="7"/>
                    <a:pt x="483" y="21"/>
                  </a:cubicBezTo>
                  <a:cubicBezTo>
                    <a:pt x="68" y="142"/>
                    <a:pt x="1" y="705"/>
                    <a:pt x="376" y="919"/>
                  </a:cubicBezTo>
                  <a:cubicBezTo>
                    <a:pt x="454" y="960"/>
                    <a:pt x="534" y="978"/>
                    <a:pt x="611" y="978"/>
                  </a:cubicBezTo>
                  <a:cubicBezTo>
                    <a:pt x="919" y="978"/>
                    <a:pt x="1183" y="688"/>
                    <a:pt x="1086" y="356"/>
                  </a:cubicBezTo>
                  <a:cubicBezTo>
                    <a:pt x="1031" y="147"/>
                    <a:pt x="830" y="0"/>
                    <a:pt x="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7"/>
            <p:cNvSpPr/>
            <p:nvPr/>
          </p:nvSpPr>
          <p:spPr>
            <a:xfrm>
              <a:off x="6158700" y="1911813"/>
              <a:ext cx="126425" cy="107025"/>
            </a:xfrm>
            <a:custGeom>
              <a:rect b="b" l="l" r="r" t="t"/>
              <a:pathLst>
                <a:path extrusionOk="0" h="4281" w="5057">
                  <a:moveTo>
                    <a:pt x="2380" y="0"/>
                  </a:moveTo>
                  <a:cubicBezTo>
                    <a:pt x="1484" y="0"/>
                    <a:pt x="592" y="549"/>
                    <a:pt x="308" y="1572"/>
                  </a:cubicBezTo>
                  <a:cubicBezTo>
                    <a:pt x="0" y="2698"/>
                    <a:pt x="657" y="3877"/>
                    <a:pt x="1796" y="4199"/>
                  </a:cubicBezTo>
                  <a:cubicBezTo>
                    <a:pt x="1997" y="4254"/>
                    <a:pt x="2194" y="4280"/>
                    <a:pt x="2385" y="4280"/>
                  </a:cubicBezTo>
                  <a:cubicBezTo>
                    <a:pt x="3937" y="4280"/>
                    <a:pt x="5057" y="2556"/>
                    <a:pt x="4222" y="1076"/>
                  </a:cubicBezTo>
                  <a:cubicBezTo>
                    <a:pt x="3806" y="346"/>
                    <a:pt x="3092" y="0"/>
                    <a:pt x="23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7"/>
            <p:cNvSpPr/>
            <p:nvPr/>
          </p:nvSpPr>
          <p:spPr>
            <a:xfrm>
              <a:off x="6291942" y="2215464"/>
              <a:ext cx="29550" cy="24500"/>
            </a:xfrm>
            <a:custGeom>
              <a:rect b="b" l="l" r="r" t="t"/>
              <a:pathLst>
                <a:path extrusionOk="0" h="980" w="1182">
                  <a:moveTo>
                    <a:pt x="608" y="1"/>
                  </a:moveTo>
                  <a:cubicBezTo>
                    <a:pt x="566" y="1"/>
                    <a:pt x="524" y="6"/>
                    <a:pt x="483" y="17"/>
                  </a:cubicBezTo>
                  <a:cubicBezTo>
                    <a:pt x="67" y="137"/>
                    <a:pt x="0" y="700"/>
                    <a:pt x="376" y="915"/>
                  </a:cubicBezTo>
                  <a:cubicBezTo>
                    <a:pt x="457" y="960"/>
                    <a:pt x="541" y="980"/>
                    <a:pt x="621" y="980"/>
                  </a:cubicBezTo>
                  <a:cubicBezTo>
                    <a:pt x="925" y="980"/>
                    <a:pt x="1181" y="691"/>
                    <a:pt x="1086" y="352"/>
                  </a:cubicBezTo>
                  <a:cubicBezTo>
                    <a:pt x="1030" y="139"/>
                    <a:pt x="823" y="1"/>
                    <a:pt x="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7"/>
            <p:cNvSpPr/>
            <p:nvPr/>
          </p:nvSpPr>
          <p:spPr>
            <a:xfrm>
              <a:off x="6334925" y="1865838"/>
              <a:ext cx="118625" cy="106900"/>
            </a:xfrm>
            <a:custGeom>
              <a:rect b="b" l="l" r="r" t="t"/>
              <a:pathLst>
                <a:path extrusionOk="0" h="4276" w="4745">
                  <a:moveTo>
                    <a:pt x="2367" y="0"/>
                  </a:moveTo>
                  <a:cubicBezTo>
                    <a:pt x="1849" y="0"/>
                    <a:pt x="1331" y="189"/>
                    <a:pt x="925" y="570"/>
                  </a:cubicBezTo>
                  <a:cubicBezTo>
                    <a:pt x="54" y="1374"/>
                    <a:pt x="0" y="2728"/>
                    <a:pt x="804" y="3585"/>
                  </a:cubicBezTo>
                  <a:cubicBezTo>
                    <a:pt x="1227" y="4043"/>
                    <a:pt x="1802" y="4275"/>
                    <a:pt x="2377" y="4275"/>
                  </a:cubicBezTo>
                  <a:cubicBezTo>
                    <a:pt x="2895" y="4275"/>
                    <a:pt x="3413" y="4087"/>
                    <a:pt x="3819" y="3706"/>
                  </a:cubicBezTo>
                  <a:cubicBezTo>
                    <a:pt x="4690" y="2902"/>
                    <a:pt x="4744" y="1548"/>
                    <a:pt x="3940" y="691"/>
                  </a:cubicBezTo>
                  <a:cubicBezTo>
                    <a:pt x="3517" y="232"/>
                    <a:pt x="2942" y="0"/>
                    <a:pt x="23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7"/>
            <p:cNvSpPr/>
            <p:nvPr/>
          </p:nvSpPr>
          <p:spPr>
            <a:xfrm>
              <a:off x="6354000" y="1882538"/>
              <a:ext cx="29550" cy="24325"/>
            </a:xfrm>
            <a:custGeom>
              <a:rect b="b" l="l" r="r" t="t"/>
              <a:pathLst>
                <a:path extrusionOk="0" h="973" w="1182">
                  <a:moveTo>
                    <a:pt x="630" y="1"/>
                  </a:moveTo>
                  <a:cubicBezTo>
                    <a:pt x="582" y="1"/>
                    <a:pt x="533" y="8"/>
                    <a:pt x="483" y="23"/>
                  </a:cubicBezTo>
                  <a:cubicBezTo>
                    <a:pt x="68" y="130"/>
                    <a:pt x="1" y="706"/>
                    <a:pt x="390" y="907"/>
                  </a:cubicBezTo>
                  <a:cubicBezTo>
                    <a:pt x="468" y="952"/>
                    <a:pt x="550" y="972"/>
                    <a:pt x="629" y="972"/>
                  </a:cubicBezTo>
                  <a:cubicBezTo>
                    <a:pt x="926" y="972"/>
                    <a:pt x="1182" y="686"/>
                    <a:pt x="1086" y="358"/>
                  </a:cubicBezTo>
                  <a:cubicBezTo>
                    <a:pt x="1032" y="139"/>
                    <a:pt x="843" y="1"/>
                    <a:pt x="6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7"/>
            <p:cNvSpPr/>
            <p:nvPr/>
          </p:nvSpPr>
          <p:spPr>
            <a:xfrm>
              <a:off x="6385500" y="1682838"/>
              <a:ext cx="126775" cy="106850"/>
            </a:xfrm>
            <a:custGeom>
              <a:rect b="b" l="l" r="r" t="t"/>
              <a:pathLst>
                <a:path extrusionOk="0" h="4274" w="5071">
                  <a:moveTo>
                    <a:pt x="2384" y="1"/>
                  </a:moveTo>
                  <a:cubicBezTo>
                    <a:pt x="1492" y="1"/>
                    <a:pt x="605" y="545"/>
                    <a:pt x="322" y="1565"/>
                  </a:cubicBezTo>
                  <a:cubicBezTo>
                    <a:pt x="1" y="2704"/>
                    <a:pt x="671" y="3883"/>
                    <a:pt x="1810" y="4191"/>
                  </a:cubicBezTo>
                  <a:cubicBezTo>
                    <a:pt x="2012" y="4247"/>
                    <a:pt x="2210" y="4274"/>
                    <a:pt x="2402" y="4274"/>
                  </a:cubicBezTo>
                  <a:cubicBezTo>
                    <a:pt x="3952" y="4274"/>
                    <a:pt x="5070" y="2561"/>
                    <a:pt x="4235" y="1082"/>
                  </a:cubicBezTo>
                  <a:cubicBezTo>
                    <a:pt x="3818" y="350"/>
                    <a:pt x="3099" y="1"/>
                    <a:pt x="23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7"/>
            <p:cNvSpPr/>
            <p:nvPr/>
          </p:nvSpPr>
          <p:spPr>
            <a:xfrm>
              <a:off x="6404600" y="1735938"/>
              <a:ext cx="29550" cy="24500"/>
            </a:xfrm>
            <a:custGeom>
              <a:rect b="b" l="l" r="r" t="t"/>
              <a:pathLst>
                <a:path extrusionOk="0" h="980" w="1182">
                  <a:moveTo>
                    <a:pt x="608" y="1"/>
                  </a:moveTo>
                  <a:cubicBezTo>
                    <a:pt x="566" y="1"/>
                    <a:pt x="524" y="6"/>
                    <a:pt x="483" y="17"/>
                  </a:cubicBezTo>
                  <a:cubicBezTo>
                    <a:pt x="68" y="138"/>
                    <a:pt x="1" y="701"/>
                    <a:pt x="376" y="915"/>
                  </a:cubicBezTo>
                  <a:cubicBezTo>
                    <a:pt x="454" y="960"/>
                    <a:pt x="536" y="980"/>
                    <a:pt x="616" y="980"/>
                  </a:cubicBezTo>
                  <a:cubicBezTo>
                    <a:pt x="916" y="980"/>
                    <a:pt x="1181" y="691"/>
                    <a:pt x="1086" y="352"/>
                  </a:cubicBezTo>
                  <a:cubicBezTo>
                    <a:pt x="1019" y="139"/>
                    <a:pt x="820" y="1"/>
                    <a:pt x="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7"/>
            <p:cNvSpPr/>
            <p:nvPr/>
          </p:nvSpPr>
          <p:spPr>
            <a:xfrm>
              <a:off x="6255525" y="1552513"/>
              <a:ext cx="129050" cy="107025"/>
            </a:xfrm>
            <a:custGeom>
              <a:rect b="b" l="l" r="r" t="t"/>
              <a:pathLst>
                <a:path extrusionOk="0" h="4281" w="5162">
                  <a:moveTo>
                    <a:pt x="2695" y="0"/>
                  </a:moveTo>
                  <a:cubicBezTo>
                    <a:pt x="2350" y="0"/>
                    <a:pt x="1993" y="87"/>
                    <a:pt x="1648" y="278"/>
                  </a:cubicBezTo>
                  <a:cubicBezTo>
                    <a:pt x="0" y="1216"/>
                    <a:pt x="295" y="3696"/>
                    <a:pt x="2131" y="4205"/>
                  </a:cubicBezTo>
                  <a:cubicBezTo>
                    <a:pt x="2321" y="4256"/>
                    <a:pt x="2511" y="4281"/>
                    <a:pt x="2699" y="4281"/>
                  </a:cubicBezTo>
                  <a:cubicBezTo>
                    <a:pt x="3635" y="4281"/>
                    <a:pt x="4489" y="3667"/>
                    <a:pt x="4757" y="2717"/>
                  </a:cubicBezTo>
                  <a:cubicBezTo>
                    <a:pt x="5161" y="1262"/>
                    <a:pt x="4015" y="0"/>
                    <a:pt x="26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7"/>
            <p:cNvSpPr/>
            <p:nvPr/>
          </p:nvSpPr>
          <p:spPr>
            <a:xfrm>
              <a:off x="6277625" y="1603838"/>
              <a:ext cx="29575" cy="24450"/>
            </a:xfrm>
            <a:custGeom>
              <a:rect b="b" l="l" r="r" t="t"/>
              <a:pathLst>
                <a:path extrusionOk="0" h="978" w="1183">
                  <a:moveTo>
                    <a:pt x="619" y="0"/>
                  </a:moveTo>
                  <a:cubicBezTo>
                    <a:pt x="574" y="0"/>
                    <a:pt x="528" y="7"/>
                    <a:pt x="483" y="21"/>
                  </a:cubicBezTo>
                  <a:cubicBezTo>
                    <a:pt x="68" y="142"/>
                    <a:pt x="1" y="705"/>
                    <a:pt x="376" y="919"/>
                  </a:cubicBezTo>
                  <a:cubicBezTo>
                    <a:pt x="454" y="959"/>
                    <a:pt x="534" y="977"/>
                    <a:pt x="611" y="977"/>
                  </a:cubicBezTo>
                  <a:cubicBezTo>
                    <a:pt x="919" y="977"/>
                    <a:pt x="1182" y="688"/>
                    <a:pt x="1086" y="356"/>
                  </a:cubicBezTo>
                  <a:cubicBezTo>
                    <a:pt x="1031" y="146"/>
                    <a:pt x="830" y="0"/>
                    <a:pt x="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57"/>
          <p:cNvGrpSpPr/>
          <p:nvPr/>
        </p:nvGrpSpPr>
        <p:grpSpPr>
          <a:xfrm rot="4762249">
            <a:off x="-231297" y="2626377"/>
            <a:ext cx="1207278" cy="1353663"/>
            <a:chOff x="5854150" y="1414663"/>
            <a:chExt cx="796725" cy="792450"/>
          </a:xfrm>
        </p:grpSpPr>
        <p:sp>
          <p:nvSpPr>
            <p:cNvPr id="527" name="Google Shape;527;p57"/>
            <p:cNvSpPr/>
            <p:nvPr/>
          </p:nvSpPr>
          <p:spPr>
            <a:xfrm>
              <a:off x="6016975" y="2048588"/>
              <a:ext cx="31175" cy="112600"/>
            </a:xfrm>
            <a:custGeom>
              <a:rect b="b" l="l" r="r" t="t"/>
              <a:pathLst>
                <a:path extrusionOk="0" fill="none" h="4504" w="1247">
                  <a:moveTo>
                    <a:pt x="1" y="4503"/>
                  </a:moveTo>
                  <a:lnTo>
                    <a:pt x="1247"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7"/>
            <p:cNvSpPr/>
            <p:nvPr/>
          </p:nvSpPr>
          <p:spPr>
            <a:xfrm>
              <a:off x="5999275" y="2146138"/>
              <a:ext cx="33800" cy="28650"/>
            </a:xfrm>
            <a:custGeom>
              <a:rect b="b" l="l" r="r" t="t"/>
              <a:pathLst>
                <a:path extrusionOk="0" h="1146" w="1352">
                  <a:moveTo>
                    <a:pt x="702" y="0"/>
                  </a:moveTo>
                  <a:cubicBezTo>
                    <a:pt x="290" y="0"/>
                    <a:pt x="1" y="465"/>
                    <a:pt x="226" y="856"/>
                  </a:cubicBezTo>
                  <a:cubicBezTo>
                    <a:pt x="333" y="1052"/>
                    <a:pt x="524" y="1145"/>
                    <a:pt x="716" y="1145"/>
                  </a:cubicBezTo>
                  <a:cubicBezTo>
                    <a:pt x="956" y="1145"/>
                    <a:pt x="1197" y="998"/>
                    <a:pt x="1271" y="722"/>
                  </a:cubicBezTo>
                  <a:cubicBezTo>
                    <a:pt x="1352" y="414"/>
                    <a:pt x="1178" y="106"/>
                    <a:pt x="869" y="25"/>
                  </a:cubicBezTo>
                  <a:cubicBezTo>
                    <a:pt x="812" y="8"/>
                    <a:pt x="756"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7"/>
            <p:cNvSpPr/>
            <p:nvPr/>
          </p:nvSpPr>
          <p:spPr>
            <a:xfrm>
              <a:off x="6029700" y="2035063"/>
              <a:ext cx="34850" cy="28775"/>
            </a:xfrm>
            <a:custGeom>
              <a:rect b="b" l="l" r="r" t="t"/>
              <a:pathLst>
                <a:path extrusionOk="0" h="1151" w="1394">
                  <a:moveTo>
                    <a:pt x="726" y="1"/>
                  </a:moveTo>
                  <a:cubicBezTo>
                    <a:pt x="633" y="1"/>
                    <a:pt x="537" y="23"/>
                    <a:pt x="443" y="73"/>
                  </a:cubicBezTo>
                  <a:cubicBezTo>
                    <a:pt x="1" y="327"/>
                    <a:pt x="81" y="997"/>
                    <a:pt x="577" y="1131"/>
                  </a:cubicBezTo>
                  <a:cubicBezTo>
                    <a:pt x="628" y="1145"/>
                    <a:pt x="678" y="1151"/>
                    <a:pt x="728" y="1151"/>
                  </a:cubicBezTo>
                  <a:cubicBezTo>
                    <a:pt x="981" y="1151"/>
                    <a:pt x="1209" y="987"/>
                    <a:pt x="1287" y="729"/>
                  </a:cubicBezTo>
                  <a:cubicBezTo>
                    <a:pt x="1394" y="335"/>
                    <a:pt x="1086"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7"/>
            <p:cNvSpPr/>
            <p:nvPr/>
          </p:nvSpPr>
          <p:spPr>
            <a:xfrm>
              <a:off x="5982125" y="2153663"/>
              <a:ext cx="63400" cy="53450"/>
            </a:xfrm>
            <a:custGeom>
              <a:rect b="b" l="l" r="r" t="t"/>
              <a:pathLst>
                <a:path extrusionOk="0" h="2138" w="2536">
                  <a:moveTo>
                    <a:pt x="1197" y="0"/>
                  </a:moveTo>
                  <a:cubicBezTo>
                    <a:pt x="749" y="0"/>
                    <a:pt x="304" y="275"/>
                    <a:pt x="162" y="783"/>
                  </a:cubicBezTo>
                  <a:cubicBezTo>
                    <a:pt x="1" y="1346"/>
                    <a:pt x="336" y="1935"/>
                    <a:pt x="899" y="2096"/>
                  </a:cubicBezTo>
                  <a:cubicBezTo>
                    <a:pt x="999" y="2124"/>
                    <a:pt x="1098" y="2137"/>
                    <a:pt x="1193" y="2137"/>
                  </a:cubicBezTo>
                  <a:cubicBezTo>
                    <a:pt x="1966" y="2137"/>
                    <a:pt x="2536" y="1281"/>
                    <a:pt x="2118" y="542"/>
                  </a:cubicBezTo>
                  <a:cubicBezTo>
                    <a:pt x="1911" y="174"/>
                    <a:pt x="1553" y="0"/>
                    <a:pt x="11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7"/>
            <p:cNvSpPr/>
            <p:nvPr/>
          </p:nvSpPr>
          <p:spPr>
            <a:xfrm>
              <a:off x="5904400" y="2013763"/>
              <a:ext cx="121325" cy="31500"/>
            </a:xfrm>
            <a:custGeom>
              <a:rect b="b" l="l" r="r" t="t"/>
              <a:pathLst>
                <a:path extrusionOk="0" fill="none" h="1260" w="4853">
                  <a:moveTo>
                    <a:pt x="1" y="1260"/>
                  </a:moveTo>
                  <a:lnTo>
                    <a:pt x="4852" y="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7"/>
            <p:cNvSpPr/>
            <p:nvPr/>
          </p:nvSpPr>
          <p:spPr>
            <a:xfrm>
              <a:off x="6008675" y="1999538"/>
              <a:ext cx="34450" cy="28775"/>
            </a:xfrm>
            <a:custGeom>
              <a:rect b="b" l="l" r="r" t="t"/>
              <a:pathLst>
                <a:path extrusionOk="0" h="1151" w="1378">
                  <a:moveTo>
                    <a:pt x="650" y="1"/>
                  </a:moveTo>
                  <a:cubicBezTo>
                    <a:pt x="303" y="1"/>
                    <a:pt x="0" y="330"/>
                    <a:pt x="105" y="716"/>
                  </a:cubicBezTo>
                  <a:cubicBezTo>
                    <a:pt x="173" y="976"/>
                    <a:pt x="402" y="1150"/>
                    <a:pt x="658" y="1150"/>
                  </a:cubicBezTo>
                  <a:cubicBezTo>
                    <a:pt x="705" y="1150"/>
                    <a:pt x="753" y="1144"/>
                    <a:pt x="802" y="1132"/>
                  </a:cubicBezTo>
                  <a:cubicBezTo>
                    <a:pt x="1298" y="998"/>
                    <a:pt x="1378" y="341"/>
                    <a:pt x="949" y="87"/>
                  </a:cubicBezTo>
                  <a:cubicBezTo>
                    <a:pt x="851" y="27"/>
                    <a:pt x="749" y="1"/>
                    <a:pt x="6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7"/>
            <p:cNvSpPr/>
            <p:nvPr/>
          </p:nvSpPr>
          <p:spPr>
            <a:xfrm>
              <a:off x="5854150" y="2023888"/>
              <a:ext cx="63450" cy="53250"/>
            </a:xfrm>
            <a:custGeom>
              <a:rect b="b" l="l" r="r" t="t"/>
              <a:pathLst>
                <a:path extrusionOk="0" h="2130" w="2538">
                  <a:moveTo>
                    <a:pt x="1203" y="0"/>
                  </a:moveTo>
                  <a:cubicBezTo>
                    <a:pt x="1113" y="0"/>
                    <a:pt x="1020" y="12"/>
                    <a:pt x="925" y="37"/>
                  </a:cubicBezTo>
                  <a:cubicBezTo>
                    <a:pt x="349" y="185"/>
                    <a:pt x="1" y="761"/>
                    <a:pt x="162" y="1337"/>
                  </a:cubicBezTo>
                  <a:cubicBezTo>
                    <a:pt x="290" y="1850"/>
                    <a:pt x="737" y="2130"/>
                    <a:pt x="1190" y="2130"/>
                  </a:cubicBezTo>
                  <a:cubicBezTo>
                    <a:pt x="1540" y="2130"/>
                    <a:pt x="1894" y="1962"/>
                    <a:pt x="2105" y="1605"/>
                  </a:cubicBezTo>
                  <a:cubicBezTo>
                    <a:pt x="2537" y="873"/>
                    <a:pt x="1979" y="0"/>
                    <a:pt x="12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7"/>
            <p:cNvSpPr/>
            <p:nvPr/>
          </p:nvSpPr>
          <p:spPr>
            <a:xfrm>
              <a:off x="6104425" y="1967513"/>
              <a:ext cx="99175" cy="25825"/>
            </a:xfrm>
            <a:custGeom>
              <a:rect b="b" l="l" r="r" t="t"/>
              <a:pathLst>
                <a:path extrusionOk="0" fill="none" h="1033" w="3967">
                  <a:moveTo>
                    <a:pt x="3967" y="1"/>
                  </a:moveTo>
                  <a:lnTo>
                    <a:pt x="0" y="1033"/>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7"/>
            <p:cNvSpPr/>
            <p:nvPr/>
          </p:nvSpPr>
          <p:spPr>
            <a:xfrm>
              <a:off x="6187175" y="1953338"/>
              <a:ext cx="34200" cy="28675"/>
            </a:xfrm>
            <a:custGeom>
              <a:rect b="b" l="l" r="r" t="t"/>
              <a:pathLst>
                <a:path extrusionOk="0" h="1147" w="1368">
                  <a:moveTo>
                    <a:pt x="637" y="1"/>
                  </a:moveTo>
                  <a:cubicBezTo>
                    <a:pt x="591" y="1"/>
                    <a:pt x="544" y="6"/>
                    <a:pt x="496" y="18"/>
                  </a:cubicBezTo>
                  <a:cubicBezTo>
                    <a:pt x="188" y="99"/>
                    <a:pt x="0" y="407"/>
                    <a:pt x="81" y="715"/>
                  </a:cubicBezTo>
                  <a:cubicBezTo>
                    <a:pt x="156" y="995"/>
                    <a:pt x="398" y="1146"/>
                    <a:pt x="640" y="1146"/>
                  </a:cubicBezTo>
                  <a:cubicBezTo>
                    <a:pt x="827" y="1146"/>
                    <a:pt x="1015" y="1055"/>
                    <a:pt x="1126" y="863"/>
                  </a:cubicBezTo>
                  <a:cubicBezTo>
                    <a:pt x="1367" y="464"/>
                    <a:pt x="1054" y="1"/>
                    <a:pt x="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7"/>
            <p:cNvSpPr/>
            <p:nvPr/>
          </p:nvSpPr>
          <p:spPr>
            <a:xfrm>
              <a:off x="6087000" y="1978788"/>
              <a:ext cx="34550" cy="28575"/>
            </a:xfrm>
            <a:custGeom>
              <a:rect b="b" l="l" r="r" t="t"/>
              <a:pathLst>
                <a:path extrusionOk="0" h="1143" w="1382">
                  <a:moveTo>
                    <a:pt x="735" y="0"/>
                  </a:moveTo>
                  <a:cubicBezTo>
                    <a:pt x="687" y="0"/>
                    <a:pt x="639" y="6"/>
                    <a:pt x="590" y="19"/>
                  </a:cubicBezTo>
                  <a:cubicBezTo>
                    <a:pt x="94" y="139"/>
                    <a:pt x="0" y="809"/>
                    <a:pt x="443" y="1064"/>
                  </a:cubicBezTo>
                  <a:cubicBezTo>
                    <a:pt x="537" y="1118"/>
                    <a:pt x="635" y="1143"/>
                    <a:pt x="730" y="1143"/>
                  </a:cubicBezTo>
                  <a:cubicBezTo>
                    <a:pt x="1079" y="1143"/>
                    <a:pt x="1382" y="811"/>
                    <a:pt x="1287" y="421"/>
                  </a:cubicBezTo>
                  <a:cubicBezTo>
                    <a:pt x="1219" y="172"/>
                    <a:pt x="990"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7"/>
            <p:cNvSpPr/>
            <p:nvPr/>
          </p:nvSpPr>
          <p:spPr>
            <a:xfrm>
              <a:off x="5947625" y="1890463"/>
              <a:ext cx="80775" cy="81775"/>
            </a:xfrm>
            <a:custGeom>
              <a:rect b="b" l="l" r="r" t="t"/>
              <a:pathLst>
                <a:path extrusionOk="0" fill="none" h="3271" w="3231">
                  <a:moveTo>
                    <a:pt x="1" y="0"/>
                  </a:moveTo>
                  <a:lnTo>
                    <a:pt x="3230" y="327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7"/>
            <p:cNvSpPr/>
            <p:nvPr/>
          </p:nvSpPr>
          <p:spPr>
            <a:xfrm>
              <a:off x="6011950" y="1957238"/>
              <a:ext cx="30175" cy="28625"/>
            </a:xfrm>
            <a:custGeom>
              <a:rect b="b" l="l" r="r" t="t"/>
              <a:pathLst>
                <a:path extrusionOk="0" h="1145" w="1207">
                  <a:moveTo>
                    <a:pt x="631" y="1"/>
                  </a:moveTo>
                  <a:cubicBezTo>
                    <a:pt x="490" y="1"/>
                    <a:pt x="346" y="53"/>
                    <a:pt x="228" y="170"/>
                  </a:cubicBezTo>
                  <a:cubicBezTo>
                    <a:pt x="1" y="398"/>
                    <a:pt x="1" y="760"/>
                    <a:pt x="228" y="975"/>
                  </a:cubicBezTo>
                  <a:cubicBezTo>
                    <a:pt x="346" y="1092"/>
                    <a:pt x="490" y="1144"/>
                    <a:pt x="631" y="1144"/>
                  </a:cubicBezTo>
                  <a:cubicBezTo>
                    <a:pt x="925" y="1144"/>
                    <a:pt x="1207" y="917"/>
                    <a:pt x="1207" y="572"/>
                  </a:cubicBezTo>
                  <a:cubicBezTo>
                    <a:pt x="1207" y="228"/>
                    <a:pt x="925" y="1"/>
                    <a:pt x="6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7"/>
            <p:cNvSpPr/>
            <p:nvPr/>
          </p:nvSpPr>
          <p:spPr>
            <a:xfrm>
              <a:off x="5896700" y="1848163"/>
              <a:ext cx="71400" cy="53375"/>
            </a:xfrm>
            <a:custGeom>
              <a:rect b="b" l="l" r="r" t="t"/>
              <a:pathLst>
                <a:path extrusionOk="0" h="2135" w="2856">
                  <a:moveTo>
                    <a:pt x="1441" y="1"/>
                  </a:moveTo>
                  <a:cubicBezTo>
                    <a:pt x="1167" y="1"/>
                    <a:pt x="892" y="104"/>
                    <a:pt x="684" y="312"/>
                  </a:cubicBezTo>
                  <a:cubicBezTo>
                    <a:pt x="1" y="969"/>
                    <a:pt x="470" y="2121"/>
                    <a:pt x="1421" y="2135"/>
                  </a:cubicBezTo>
                  <a:cubicBezTo>
                    <a:pt x="2373" y="2135"/>
                    <a:pt x="2855" y="996"/>
                    <a:pt x="2198" y="312"/>
                  </a:cubicBezTo>
                  <a:cubicBezTo>
                    <a:pt x="1991" y="104"/>
                    <a:pt x="1716" y="1"/>
                    <a:pt x="14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7"/>
            <p:cNvSpPr/>
            <p:nvPr/>
          </p:nvSpPr>
          <p:spPr>
            <a:xfrm>
              <a:off x="6174450" y="2009388"/>
              <a:ext cx="31175" cy="113275"/>
            </a:xfrm>
            <a:custGeom>
              <a:rect b="b" l="l" r="r" t="t"/>
              <a:pathLst>
                <a:path extrusionOk="0" fill="none" h="4531" w="1247">
                  <a:moveTo>
                    <a:pt x="0" y="4530"/>
                  </a:moveTo>
                  <a:lnTo>
                    <a:pt x="1246"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7"/>
            <p:cNvSpPr/>
            <p:nvPr/>
          </p:nvSpPr>
          <p:spPr>
            <a:xfrm>
              <a:off x="6156375" y="2107688"/>
              <a:ext cx="34175" cy="28600"/>
            </a:xfrm>
            <a:custGeom>
              <a:rect b="b" l="l" r="r" t="t"/>
              <a:pathLst>
                <a:path extrusionOk="0" h="1144" w="1367">
                  <a:moveTo>
                    <a:pt x="726" y="1"/>
                  </a:moveTo>
                  <a:cubicBezTo>
                    <a:pt x="306" y="1"/>
                    <a:pt x="0" y="459"/>
                    <a:pt x="227" y="853"/>
                  </a:cubicBezTo>
                  <a:cubicBezTo>
                    <a:pt x="341" y="1050"/>
                    <a:pt x="534" y="1143"/>
                    <a:pt x="726" y="1143"/>
                  </a:cubicBezTo>
                  <a:cubicBezTo>
                    <a:pt x="964" y="1143"/>
                    <a:pt x="1198" y="1000"/>
                    <a:pt x="1273" y="732"/>
                  </a:cubicBezTo>
                  <a:cubicBezTo>
                    <a:pt x="1366" y="424"/>
                    <a:pt x="1179" y="102"/>
                    <a:pt x="884" y="22"/>
                  </a:cubicBezTo>
                  <a:cubicBezTo>
                    <a:pt x="830" y="8"/>
                    <a:pt x="777"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7"/>
            <p:cNvSpPr/>
            <p:nvPr/>
          </p:nvSpPr>
          <p:spPr>
            <a:xfrm>
              <a:off x="6187500" y="1995538"/>
              <a:ext cx="34850" cy="28775"/>
            </a:xfrm>
            <a:custGeom>
              <a:rect b="b" l="l" r="r" t="t"/>
              <a:pathLst>
                <a:path extrusionOk="0" h="1151" w="1394">
                  <a:moveTo>
                    <a:pt x="721" y="0"/>
                  </a:moveTo>
                  <a:cubicBezTo>
                    <a:pt x="629" y="0"/>
                    <a:pt x="534" y="23"/>
                    <a:pt x="443" y="72"/>
                  </a:cubicBezTo>
                  <a:cubicBezTo>
                    <a:pt x="1" y="327"/>
                    <a:pt x="81" y="997"/>
                    <a:pt x="577" y="1131"/>
                  </a:cubicBezTo>
                  <a:cubicBezTo>
                    <a:pt x="628" y="1144"/>
                    <a:pt x="678" y="1151"/>
                    <a:pt x="728" y="1151"/>
                  </a:cubicBezTo>
                  <a:cubicBezTo>
                    <a:pt x="981" y="1151"/>
                    <a:pt x="1209" y="987"/>
                    <a:pt x="1287" y="729"/>
                  </a:cubicBezTo>
                  <a:cubicBezTo>
                    <a:pt x="1394" y="335"/>
                    <a:pt x="1077" y="0"/>
                    <a:pt x="7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7"/>
            <p:cNvSpPr/>
            <p:nvPr/>
          </p:nvSpPr>
          <p:spPr>
            <a:xfrm>
              <a:off x="6139600" y="2114263"/>
              <a:ext cx="63400" cy="53300"/>
            </a:xfrm>
            <a:custGeom>
              <a:rect b="b" l="l" r="r" t="t"/>
              <a:pathLst>
                <a:path extrusionOk="0" h="2132" w="2536">
                  <a:moveTo>
                    <a:pt x="1193" y="1"/>
                  </a:moveTo>
                  <a:cubicBezTo>
                    <a:pt x="746" y="1"/>
                    <a:pt x="303" y="271"/>
                    <a:pt x="161" y="778"/>
                  </a:cubicBezTo>
                  <a:cubicBezTo>
                    <a:pt x="0" y="1354"/>
                    <a:pt x="335" y="1943"/>
                    <a:pt x="898" y="2091"/>
                  </a:cubicBezTo>
                  <a:cubicBezTo>
                    <a:pt x="1000" y="2119"/>
                    <a:pt x="1100" y="2132"/>
                    <a:pt x="1196" y="2132"/>
                  </a:cubicBezTo>
                  <a:cubicBezTo>
                    <a:pt x="1976" y="2132"/>
                    <a:pt x="2535" y="1276"/>
                    <a:pt x="2118" y="536"/>
                  </a:cubicBezTo>
                  <a:cubicBezTo>
                    <a:pt x="1909" y="173"/>
                    <a:pt x="1550" y="1"/>
                    <a:pt x="11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7"/>
            <p:cNvSpPr/>
            <p:nvPr/>
          </p:nvSpPr>
          <p:spPr>
            <a:xfrm>
              <a:off x="6262225" y="1927988"/>
              <a:ext cx="99175" cy="25825"/>
            </a:xfrm>
            <a:custGeom>
              <a:rect b="b" l="l" r="r" t="t"/>
              <a:pathLst>
                <a:path extrusionOk="0" fill="none" h="1033" w="3967">
                  <a:moveTo>
                    <a:pt x="3967" y="0"/>
                  </a:moveTo>
                  <a:lnTo>
                    <a:pt x="0" y="1032"/>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7"/>
            <p:cNvSpPr/>
            <p:nvPr/>
          </p:nvSpPr>
          <p:spPr>
            <a:xfrm>
              <a:off x="6344625" y="1913813"/>
              <a:ext cx="34200" cy="28675"/>
            </a:xfrm>
            <a:custGeom>
              <a:rect b="b" l="l" r="r" t="t"/>
              <a:pathLst>
                <a:path extrusionOk="0" h="1147" w="1368">
                  <a:moveTo>
                    <a:pt x="641" y="0"/>
                  </a:moveTo>
                  <a:cubicBezTo>
                    <a:pt x="594" y="0"/>
                    <a:pt x="546" y="6"/>
                    <a:pt x="497" y="18"/>
                  </a:cubicBezTo>
                  <a:cubicBezTo>
                    <a:pt x="188" y="98"/>
                    <a:pt x="1" y="420"/>
                    <a:pt x="81" y="715"/>
                  </a:cubicBezTo>
                  <a:cubicBezTo>
                    <a:pt x="157" y="994"/>
                    <a:pt x="398" y="1146"/>
                    <a:pt x="640" y="1146"/>
                  </a:cubicBezTo>
                  <a:cubicBezTo>
                    <a:pt x="828" y="1146"/>
                    <a:pt x="1015" y="1055"/>
                    <a:pt x="1126" y="862"/>
                  </a:cubicBezTo>
                  <a:cubicBezTo>
                    <a:pt x="1368" y="464"/>
                    <a:pt x="1066" y="0"/>
                    <a:pt x="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7"/>
            <p:cNvSpPr/>
            <p:nvPr/>
          </p:nvSpPr>
          <p:spPr>
            <a:xfrm>
              <a:off x="6244450" y="1939238"/>
              <a:ext cx="34825" cy="28725"/>
            </a:xfrm>
            <a:custGeom>
              <a:rect b="b" l="l" r="r" t="t"/>
              <a:pathLst>
                <a:path extrusionOk="0" h="1149" w="1393">
                  <a:moveTo>
                    <a:pt x="735" y="1"/>
                  </a:moveTo>
                  <a:cubicBezTo>
                    <a:pt x="687" y="1"/>
                    <a:pt x="639" y="7"/>
                    <a:pt x="591" y="19"/>
                  </a:cubicBezTo>
                  <a:cubicBezTo>
                    <a:pt x="95" y="153"/>
                    <a:pt x="1" y="810"/>
                    <a:pt x="443" y="1065"/>
                  </a:cubicBezTo>
                  <a:cubicBezTo>
                    <a:pt x="539" y="1123"/>
                    <a:pt x="640" y="1149"/>
                    <a:pt x="737" y="1149"/>
                  </a:cubicBezTo>
                  <a:cubicBezTo>
                    <a:pt x="1087" y="1149"/>
                    <a:pt x="1392" y="812"/>
                    <a:pt x="1287" y="435"/>
                  </a:cubicBezTo>
                  <a:cubicBezTo>
                    <a:pt x="1220" y="175"/>
                    <a:pt x="990" y="1"/>
                    <a:pt x="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7"/>
            <p:cNvSpPr/>
            <p:nvPr/>
          </p:nvSpPr>
          <p:spPr>
            <a:xfrm>
              <a:off x="6105425" y="1850938"/>
              <a:ext cx="80425" cy="81750"/>
            </a:xfrm>
            <a:custGeom>
              <a:rect b="b" l="l" r="r" t="t"/>
              <a:pathLst>
                <a:path extrusionOk="0" fill="none" h="3270" w="3217">
                  <a:moveTo>
                    <a:pt x="0" y="0"/>
                  </a:moveTo>
                  <a:lnTo>
                    <a:pt x="3217" y="327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7"/>
            <p:cNvSpPr/>
            <p:nvPr/>
          </p:nvSpPr>
          <p:spPr>
            <a:xfrm>
              <a:off x="6086675" y="1837188"/>
              <a:ext cx="38200" cy="28500"/>
            </a:xfrm>
            <a:custGeom>
              <a:rect b="b" l="l" r="r" t="t"/>
              <a:pathLst>
                <a:path extrusionOk="0" h="1140" w="1528">
                  <a:moveTo>
                    <a:pt x="764" y="1"/>
                  </a:moveTo>
                  <a:cubicBezTo>
                    <a:pt x="255" y="1"/>
                    <a:pt x="0" y="617"/>
                    <a:pt x="362" y="979"/>
                  </a:cubicBezTo>
                  <a:cubicBezTo>
                    <a:pt x="476" y="1086"/>
                    <a:pt x="623" y="1140"/>
                    <a:pt x="771" y="1140"/>
                  </a:cubicBezTo>
                  <a:cubicBezTo>
                    <a:pt x="918" y="1140"/>
                    <a:pt x="1065" y="1086"/>
                    <a:pt x="1179" y="979"/>
                  </a:cubicBezTo>
                  <a:cubicBezTo>
                    <a:pt x="1528" y="617"/>
                    <a:pt x="1273" y="1"/>
                    <a:pt x="7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7"/>
            <p:cNvSpPr/>
            <p:nvPr/>
          </p:nvSpPr>
          <p:spPr>
            <a:xfrm>
              <a:off x="6169425" y="1917713"/>
              <a:ext cx="30175" cy="28625"/>
            </a:xfrm>
            <a:custGeom>
              <a:rect b="b" l="l" r="r" t="t"/>
              <a:pathLst>
                <a:path extrusionOk="0" h="1145" w="1207">
                  <a:moveTo>
                    <a:pt x="631" y="0"/>
                  </a:moveTo>
                  <a:cubicBezTo>
                    <a:pt x="489" y="0"/>
                    <a:pt x="345" y="53"/>
                    <a:pt x="228" y="170"/>
                  </a:cubicBezTo>
                  <a:cubicBezTo>
                    <a:pt x="0" y="398"/>
                    <a:pt x="0" y="760"/>
                    <a:pt x="228" y="974"/>
                  </a:cubicBezTo>
                  <a:cubicBezTo>
                    <a:pt x="345" y="1092"/>
                    <a:pt x="489" y="1144"/>
                    <a:pt x="631" y="1144"/>
                  </a:cubicBezTo>
                  <a:cubicBezTo>
                    <a:pt x="925" y="1144"/>
                    <a:pt x="1206" y="916"/>
                    <a:pt x="1206" y="572"/>
                  </a:cubicBezTo>
                  <a:cubicBezTo>
                    <a:pt x="1206" y="228"/>
                    <a:pt x="925" y="0"/>
                    <a:pt x="6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7"/>
            <p:cNvSpPr/>
            <p:nvPr/>
          </p:nvSpPr>
          <p:spPr>
            <a:xfrm>
              <a:off x="6054500" y="1808663"/>
              <a:ext cx="71300" cy="53350"/>
            </a:xfrm>
            <a:custGeom>
              <a:rect b="b" l="l" r="r" t="t"/>
              <a:pathLst>
                <a:path extrusionOk="0" h="2134" w="2852">
                  <a:moveTo>
                    <a:pt x="1426" y="1"/>
                  </a:moveTo>
                  <a:cubicBezTo>
                    <a:pt x="1155" y="1"/>
                    <a:pt x="883" y="105"/>
                    <a:pt x="671" y="311"/>
                  </a:cubicBezTo>
                  <a:cubicBezTo>
                    <a:pt x="1" y="968"/>
                    <a:pt x="456" y="2120"/>
                    <a:pt x="1408" y="2133"/>
                  </a:cubicBezTo>
                  <a:cubicBezTo>
                    <a:pt x="1413" y="2133"/>
                    <a:pt x="1419" y="2134"/>
                    <a:pt x="1424" y="2134"/>
                  </a:cubicBezTo>
                  <a:cubicBezTo>
                    <a:pt x="2365" y="2134"/>
                    <a:pt x="2851" y="990"/>
                    <a:pt x="2185" y="324"/>
                  </a:cubicBezTo>
                  <a:cubicBezTo>
                    <a:pt x="1976" y="108"/>
                    <a:pt x="1702" y="1"/>
                    <a:pt x="14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7"/>
            <p:cNvSpPr/>
            <p:nvPr/>
          </p:nvSpPr>
          <p:spPr>
            <a:xfrm>
              <a:off x="6407275" y="1780238"/>
              <a:ext cx="25500" cy="92825"/>
            </a:xfrm>
            <a:custGeom>
              <a:rect b="b" l="l" r="r" t="t"/>
              <a:pathLst>
                <a:path extrusionOk="0" fill="none" h="3713" w="1020">
                  <a:moveTo>
                    <a:pt x="1" y="3713"/>
                  </a:moveTo>
                  <a:lnTo>
                    <a:pt x="1019"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7"/>
            <p:cNvSpPr/>
            <p:nvPr/>
          </p:nvSpPr>
          <p:spPr>
            <a:xfrm>
              <a:off x="6389200" y="1857763"/>
              <a:ext cx="34175" cy="28600"/>
            </a:xfrm>
            <a:custGeom>
              <a:rect b="b" l="l" r="r" t="t"/>
              <a:pathLst>
                <a:path extrusionOk="0" h="1144" w="1367">
                  <a:moveTo>
                    <a:pt x="726" y="1"/>
                  </a:moveTo>
                  <a:cubicBezTo>
                    <a:pt x="306" y="1"/>
                    <a:pt x="1" y="459"/>
                    <a:pt x="228" y="853"/>
                  </a:cubicBezTo>
                  <a:cubicBezTo>
                    <a:pt x="341" y="1050"/>
                    <a:pt x="535" y="1143"/>
                    <a:pt x="726" y="1143"/>
                  </a:cubicBezTo>
                  <a:cubicBezTo>
                    <a:pt x="964" y="1143"/>
                    <a:pt x="1199" y="999"/>
                    <a:pt x="1273" y="732"/>
                  </a:cubicBezTo>
                  <a:cubicBezTo>
                    <a:pt x="1367" y="424"/>
                    <a:pt x="1179" y="102"/>
                    <a:pt x="885" y="22"/>
                  </a:cubicBezTo>
                  <a:cubicBezTo>
                    <a:pt x="831" y="7"/>
                    <a:pt x="778"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7"/>
            <p:cNvSpPr/>
            <p:nvPr/>
          </p:nvSpPr>
          <p:spPr>
            <a:xfrm>
              <a:off x="6414325" y="1766588"/>
              <a:ext cx="34825" cy="28700"/>
            </a:xfrm>
            <a:custGeom>
              <a:rect b="b" l="l" r="r" t="t"/>
              <a:pathLst>
                <a:path extrusionOk="0" h="1148" w="1393">
                  <a:moveTo>
                    <a:pt x="737" y="0"/>
                  </a:moveTo>
                  <a:cubicBezTo>
                    <a:pt x="644" y="0"/>
                    <a:pt x="548" y="24"/>
                    <a:pt x="456" y="78"/>
                  </a:cubicBezTo>
                  <a:cubicBezTo>
                    <a:pt x="0" y="332"/>
                    <a:pt x="81" y="989"/>
                    <a:pt x="576" y="1123"/>
                  </a:cubicBezTo>
                  <a:cubicBezTo>
                    <a:pt x="631" y="1139"/>
                    <a:pt x="685" y="1147"/>
                    <a:pt x="738" y="1147"/>
                  </a:cubicBezTo>
                  <a:cubicBezTo>
                    <a:pt x="987" y="1147"/>
                    <a:pt x="1209" y="977"/>
                    <a:pt x="1287" y="734"/>
                  </a:cubicBezTo>
                  <a:cubicBezTo>
                    <a:pt x="1393" y="342"/>
                    <a:pt x="1088" y="0"/>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7"/>
            <p:cNvSpPr/>
            <p:nvPr/>
          </p:nvSpPr>
          <p:spPr>
            <a:xfrm>
              <a:off x="6489350" y="1696813"/>
              <a:ext cx="112600" cy="28175"/>
            </a:xfrm>
            <a:custGeom>
              <a:rect b="b" l="l" r="r" t="t"/>
              <a:pathLst>
                <a:path extrusionOk="0" fill="none" h="1127" w="4504">
                  <a:moveTo>
                    <a:pt x="4504" y="1"/>
                  </a:moveTo>
                  <a:lnTo>
                    <a:pt x="1" y="1126"/>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7"/>
            <p:cNvSpPr/>
            <p:nvPr/>
          </p:nvSpPr>
          <p:spPr>
            <a:xfrm>
              <a:off x="6585500" y="1682888"/>
              <a:ext cx="34175" cy="28625"/>
            </a:xfrm>
            <a:custGeom>
              <a:rect b="b" l="l" r="r" t="t"/>
              <a:pathLst>
                <a:path extrusionOk="0" h="1145" w="1367">
                  <a:moveTo>
                    <a:pt x="651" y="1"/>
                  </a:moveTo>
                  <a:cubicBezTo>
                    <a:pt x="601" y="1"/>
                    <a:pt x="550" y="7"/>
                    <a:pt x="497" y="22"/>
                  </a:cubicBezTo>
                  <a:cubicBezTo>
                    <a:pt x="189" y="89"/>
                    <a:pt x="1" y="397"/>
                    <a:pt x="81" y="705"/>
                  </a:cubicBezTo>
                  <a:cubicBezTo>
                    <a:pt x="150" y="988"/>
                    <a:pt x="394" y="1144"/>
                    <a:pt x="640" y="1144"/>
                  </a:cubicBezTo>
                  <a:cubicBezTo>
                    <a:pt x="825" y="1144"/>
                    <a:pt x="1012" y="1056"/>
                    <a:pt x="1127" y="866"/>
                  </a:cubicBezTo>
                  <a:cubicBezTo>
                    <a:pt x="1366" y="471"/>
                    <a:pt x="1071"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7"/>
            <p:cNvSpPr/>
            <p:nvPr/>
          </p:nvSpPr>
          <p:spPr>
            <a:xfrm>
              <a:off x="6471600" y="1710413"/>
              <a:ext cx="34550" cy="28775"/>
            </a:xfrm>
            <a:custGeom>
              <a:rect b="b" l="l" r="r" t="t"/>
              <a:pathLst>
                <a:path extrusionOk="0" h="1151" w="1382">
                  <a:moveTo>
                    <a:pt x="734" y="1"/>
                  </a:moveTo>
                  <a:cubicBezTo>
                    <a:pt x="687" y="1"/>
                    <a:pt x="639" y="7"/>
                    <a:pt x="590" y="20"/>
                  </a:cubicBezTo>
                  <a:cubicBezTo>
                    <a:pt x="94" y="140"/>
                    <a:pt x="1" y="797"/>
                    <a:pt x="443" y="1065"/>
                  </a:cubicBezTo>
                  <a:cubicBezTo>
                    <a:pt x="538" y="1124"/>
                    <a:pt x="638" y="1151"/>
                    <a:pt x="735" y="1151"/>
                  </a:cubicBezTo>
                  <a:cubicBezTo>
                    <a:pt x="1077" y="1151"/>
                    <a:pt x="1381" y="821"/>
                    <a:pt x="1287" y="435"/>
                  </a:cubicBezTo>
                  <a:cubicBezTo>
                    <a:pt x="1219" y="175"/>
                    <a:pt x="990" y="1"/>
                    <a:pt x="7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7"/>
            <p:cNvSpPr/>
            <p:nvPr/>
          </p:nvSpPr>
          <p:spPr>
            <a:xfrm>
              <a:off x="6587775" y="1663813"/>
              <a:ext cx="63100" cy="53375"/>
            </a:xfrm>
            <a:custGeom>
              <a:rect b="b" l="l" r="r" t="t"/>
              <a:pathLst>
                <a:path extrusionOk="0" h="2135" w="2524">
                  <a:moveTo>
                    <a:pt x="1349" y="1"/>
                  </a:moveTo>
                  <a:cubicBezTo>
                    <a:pt x="998" y="1"/>
                    <a:pt x="644" y="171"/>
                    <a:pt x="433" y="530"/>
                  </a:cubicBezTo>
                  <a:cubicBezTo>
                    <a:pt x="0" y="1263"/>
                    <a:pt x="547" y="2135"/>
                    <a:pt x="1331" y="2135"/>
                  </a:cubicBezTo>
                  <a:cubicBezTo>
                    <a:pt x="1422" y="2135"/>
                    <a:pt x="1516" y="2123"/>
                    <a:pt x="1612" y="2098"/>
                  </a:cubicBezTo>
                  <a:cubicBezTo>
                    <a:pt x="2188" y="1951"/>
                    <a:pt x="2523" y="1374"/>
                    <a:pt x="2376" y="798"/>
                  </a:cubicBezTo>
                  <a:cubicBezTo>
                    <a:pt x="2240" y="279"/>
                    <a:pt x="1797" y="1"/>
                    <a:pt x="1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7"/>
            <p:cNvSpPr/>
            <p:nvPr/>
          </p:nvSpPr>
          <p:spPr>
            <a:xfrm>
              <a:off x="6457200" y="1578213"/>
              <a:ext cx="31525" cy="113950"/>
            </a:xfrm>
            <a:custGeom>
              <a:rect b="b" l="l" r="r" t="t"/>
              <a:pathLst>
                <a:path extrusionOk="0" fill="none" h="4558" w="1261">
                  <a:moveTo>
                    <a:pt x="1260" y="1"/>
                  </a:moveTo>
                  <a:lnTo>
                    <a:pt x="0" y="4557"/>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7"/>
            <p:cNvSpPr/>
            <p:nvPr/>
          </p:nvSpPr>
          <p:spPr>
            <a:xfrm>
              <a:off x="6472600" y="1564613"/>
              <a:ext cx="33875" cy="28575"/>
            </a:xfrm>
            <a:custGeom>
              <a:rect b="b" l="l" r="r" t="t"/>
              <a:pathLst>
                <a:path extrusionOk="0" h="1143" w="1355">
                  <a:moveTo>
                    <a:pt x="639" y="1"/>
                  </a:moveTo>
                  <a:cubicBezTo>
                    <a:pt x="397" y="1"/>
                    <a:pt x="156" y="148"/>
                    <a:pt x="81" y="424"/>
                  </a:cubicBezTo>
                  <a:cubicBezTo>
                    <a:pt x="1" y="719"/>
                    <a:pt x="175" y="1041"/>
                    <a:pt x="483" y="1121"/>
                  </a:cubicBezTo>
                  <a:cubicBezTo>
                    <a:pt x="537" y="1136"/>
                    <a:pt x="590" y="1142"/>
                    <a:pt x="641" y="1142"/>
                  </a:cubicBezTo>
                  <a:cubicBezTo>
                    <a:pt x="1059" y="1142"/>
                    <a:pt x="1355" y="684"/>
                    <a:pt x="1140" y="290"/>
                  </a:cubicBezTo>
                  <a:cubicBezTo>
                    <a:pt x="1027" y="94"/>
                    <a:pt x="833" y="1"/>
                    <a:pt x="6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7"/>
            <p:cNvSpPr/>
            <p:nvPr/>
          </p:nvSpPr>
          <p:spPr>
            <a:xfrm>
              <a:off x="6440800" y="1677238"/>
              <a:ext cx="34850" cy="28775"/>
            </a:xfrm>
            <a:custGeom>
              <a:rect b="b" l="l" r="r" t="t"/>
              <a:pathLst>
                <a:path extrusionOk="0" h="1151" w="1394">
                  <a:moveTo>
                    <a:pt x="666" y="0"/>
                  </a:moveTo>
                  <a:cubicBezTo>
                    <a:pt x="414" y="0"/>
                    <a:pt x="185" y="164"/>
                    <a:pt x="107" y="422"/>
                  </a:cubicBezTo>
                  <a:cubicBezTo>
                    <a:pt x="1" y="816"/>
                    <a:pt x="309" y="1151"/>
                    <a:pt x="661" y="1151"/>
                  </a:cubicBezTo>
                  <a:cubicBezTo>
                    <a:pt x="753" y="1151"/>
                    <a:pt x="847" y="1128"/>
                    <a:pt x="938" y="1079"/>
                  </a:cubicBezTo>
                  <a:cubicBezTo>
                    <a:pt x="1393" y="824"/>
                    <a:pt x="1300" y="154"/>
                    <a:pt x="817" y="20"/>
                  </a:cubicBezTo>
                  <a:cubicBezTo>
                    <a:pt x="767" y="7"/>
                    <a:pt x="716" y="0"/>
                    <a:pt x="6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7"/>
            <p:cNvSpPr/>
            <p:nvPr/>
          </p:nvSpPr>
          <p:spPr>
            <a:xfrm>
              <a:off x="6459825" y="1533988"/>
              <a:ext cx="63400" cy="53425"/>
            </a:xfrm>
            <a:custGeom>
              <a:rect b="b" l="l" r="r" t="t"/>
              <a:pathLst>
                <a:path extrusionOk="0" h="2137" w="2536">
                  <a:moveTo>
                    <a:pt x="1340" y="0"/>
                  </a:moveTo>
                  <a:cubicBezTo>
                    <a:pt x="560" y="0"/>
                    <a:pt x="1" y="856"/>
                    <a:pt x="418" y="1596"/>
                  </a:cubicBezTo>
                  <a:cubicBezTo>
                    <a:pt x="626" y="1963"/>
                    <a:pt x="983" y="2137"/>
                    <a:pt x="1339" y="2137"/>
                  </a:cubicBezTo>
                  <a:cubicBezTo>
                    <a:pt x="1787" y="2137"/>
                    <a:pt x="2233" y="1862"/>
                    <a:pt x="2375" y="1354"/>
                  </a:cubicBezTo>
                  <a:cubicBezTo>
                    <a:pt x="2535" y="778"/>
                    <a:pt x="2200" y="189"/>
                    <a:pt x="1638" y="41"/>
                  </a:cubicBezTo>
                  <a:cubicBezTo>
                    <a:pt x="1536" y="13"/>
                    <a:pt x="1436" y="0"/>
                    <a:pt x="13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7"/>
            <p:cNvSpPr/>
            <p:nvPr/>
          </p:nvSpPr>
          <p:spPr>
            <a:xfrm>
              <a:off x="6352675" y="1642538"/>
              <a:ext cx="60325" cy="61350"/>
            </a:xfrm>
            <a:custGeom>
              <a:rect b="b" l="l" r="r" t="t"/>
              <a:pathLst>
                <a:path extrusionOk="0" fill="none" h="2454" w="2413">
                  <a:moveTo>
                    <a:pt x="0" y="1"/>
                  </a:moveTo>
                  <a:lnTo>
                    <a:pt x="2413" y="2453"/>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7"/>
            <p:cNvSpPr/>
            <p:nvPr/>
          </p:nvSpPr>
          <p:spPr>
            <a:xfrm>
              <a:off x="6333900" y="1628463"/>
              <a:ext cx="38225" cy="28775"/>
            </a:xfrm>
            <a:custGeom>
              <a:rect b="b" l="l" r="r" t="t"/>
              <a:pathLst>
                <a:path extrusionOk="0" h="1151" w="1529">
                  <a:moveTo>
                    <a:pt x="765" y="1"/>
                  </a:moveTo>
                  <a:cubicBezTo>
                    <a:pt x="256" y="1"/>
                    <a:pt x="1" y="617"/>
                    <a:pt x="363" y="979"/>
                  </a:cubicBezTo>
                  <a:cubicBezTo>
                    <a:pt x="477" y="1093"/>
                    <a:pt x="624" y="1150"/>
                    <a:pt x="770" y="1150"/>
                  </a:cubicBezTo>
                  <a:cubicBezTo>
                    <a:pt x="916" y="1150"/>
                    <a:pt x="1060" y="1093"/>
                    <a:pt x="1167" y="979"/>
                  </a:cubicBezTo>
                  <a:cubicBezTo>
                    <a:pt x="1529" y="617"/>
                    <a:pt x="1274" y="1"/>
                    <a:pt x="7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7"/>
            <p:cNvSpPr/>
            <p:nvPr/>
          </p:nvSpPr>
          <p:spPr>
            <a:xfrm>
              <a:off x="6396550" y="1688888"/>
              <a:ext cx="30175" cy="28625"/>
            </a:xfrm>
            <a:custGeom>
              <a:rect b="b" l="l" r="r" t="t"/>
              <a:pathLst>
                <a:path extrusionOk="0" h="1145" w="1207">
                  <a:moveTo>
                    <a:pt x="631" y="0"/>
                  </a:moveTo>
                  <a:cubicBezTo>
                    <a:pt x="490" y="0"/>
                    <a:pt x="346" y="53"/>
                    <a:pt x="229" y="170"/>
                  </a:cubicBezTo>
                  <a:cubicBezTo>
                    <a:pt x="1" y="385"/>
                    <a:pt x="1" y="747"/>
                    <a:pt x="229" y="974"/>
                  </a:cubicBezTo>
                  <a:cubicBezTo>
                    <a:pt x="346" y="1092"/>
                    <a:pt x="490" y="1144"/>
                    <a:pt x="631" y="1144"/>
                  </a:cubicBezTo>
                  <a:cubicBezTo>
                    <a:pt x="926" y="1144"/>
                    <a:pt x="1207" y="916"/>
                    <a:pt x="1207" y="572"/>
                  </a:cubicBezTo>
                  <a:cubicBezTo>
                    <a:pt x="1207" y="228"/>
                    <a:pt x="926" y="0"/>
                    <a:pt x="6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7"/>
            <p:cNvSpPr/>
            <p:nvPr/>
          </p:nvSpPr>
          <p:spPr>
            <a:xfrm>
              <a:off x="6206275" y="1638188"/>
              <a:ext cx="84100" cy="82775"/>
            </a:xfrm>
            <a:custGeom>
              <a:rect b="b" l="l" r="r" t="t"/>
              <a:pathLst>
                <a:path extrusionOk="0" fill="none" h="3311" w="3364">
                  <a:moveTo>
                    <a:pt x="0" y="3311"/>
                  </a:moveTo>
                  <a:lnTo>
                    <a:pt x="3364"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7"/>
            <p:cNvSpPr/>
            <p:nvPr/>
          </p:nvSpPr>
          <p:spPr>
            <a:xfrm>
              <a:off x="6192525" y="1705963"/>
              <a:ext cx="29850" cy="28875"/>
            </a:xfrm>
            <a:custGeom>
              <a:rect b="b" l="l" r="r" t="t"/>
              <a:pathLst>
                <a:path extrusionOk="0" h="1155" w="1194">
                  <a:moveTo>
                    <a:pt x="576" y="1"/>
                  </a:moveTo>
                  <a:cubicBezTo>
                    <a:pt x="282" y="1"/>
                    <a:pt x="1" y="229"/>
                    <a:pt x="1" y="573"/>
                  </a:cubicBezTo>
                  <a:cubicBezTo>
                    <a:pt x="1" y="920"/>
                    <a:pt x="287" y="1155"/>
                    <a:pt x="584" y="1155"/>
                  </a:cubicBezTo>
                  <a:cubicBezTo>
                    <a:pt x="723" y="1155"/>
                    <a:pt x="864" y="1103"/>
                    <a:pt x="979" y="988"/>
                  </a:cubicBezTo>
                  <a:cubicBezTo>
                    <a:pt x="1193" y="760"/>
                    <a:pt x="1193" y="399"/>
                    <a:pt x="979" y="171"/>
                  </a:cubicBezTo>
                  <a:cubicBezTo>
                    <a:pt x="862" y="53"/>
                    <a:pt x="717" y="1"/>
                    <a:pt x="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7"/>
            <p:cNvSpPr/>
            <p:nvPr/>
          </p:nvSpPr>
          <p:spPr>
            <a:xfrm>
              <a:off x="6270600" y="1624463"/>
              <a:ext cx="38200" cy="28500"/>
            </a:xfrm>
            <a:custGeom>
              <a:rect b="b" l="l" r="r" t="t"/>
              <a:pathLst>
                <a:path extrusionOk="0" h="1140" w="1528">
                  <a:moveTo>
                    <a:pt x="764" y="0"/>
                  </a:moveTo>
                  <a:cubicBezTo>
                    <a:pt x="255" y="0"/>
                    <a:pt x="0" y="617"/>
                    <a:pt x="362" y="978"/>
                  </a:cubicBezTo>
                  <a:cubicBezTo>
                    <a:pt x="476" y="1086"/>
                    <a:pt x="623" y="1139"/>
                    <a:pt x="769" y="1139"/>
                  </a:cubicBezTo>
                  <a:cubicBezTo>
                    <a:pt x="915" y="1139"/>
                    <a:pt x="1059" y="1086"/>
                    <a:pt x="1166" y="978"/>
                  </a:cubicBezTo>
                  <a:cubicBezTo>
                    <a:pt x="1528" y="617"/>
                    <a:pt x="1273" y="0"/>
                    <a:pt x="7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7"/>
            <p:cNvSpPr/>
            <p:nvPr/>
          </p:nvSpPr>
          <p:spPr>
            <a:xfrm>
              <a:off x="6163725" y="1707113"/>
              <a:ext cx="56200" cy="53550"/>
            </a:xfrm>
            <a:custGeom>
              <a:rect b="b" l="l" r="r" t="t"/>
              <a:pathLst>
                <a:path extrusionOk="0" h="2142" w="2248">
                  <a:moveTo>
                    <a:pt x="1170" y="1"/>
                  </a:moveTo>
                  <a:cubicBezTo>
                    <a:pt x="909" y="1"/>
                    <a:pt x="644" y="97"/>
                    <a:pt x="429" y="312"/>
                  </a:cubicBezTo>
                  <a:cubicBezTo>
                    <a:pt x="0" y="728"/>
                    <a:pt x="0" y="1398"/>
                    <a:pt x="416" y="1827"/>
                  </a:cubicBezTo>
                  <a:cubicBezTo>
                    <a:pt x="629" y="2044"/>
                    <a:pt x="894" y="2142"/>
                    <a:pt x="1156" y="2142"/>
                  </a:cubicBezTo>
                  <a:cubicBezTo>
                    <a:pt x="1700" y="2142"/>
                    <a:pt x="2229" y="1719"/>
                    <a:pt x="2238" y="1076"/>
                  </a:cubicBezTo>
                  <a:cubicBezTo>
                    <a:pt x="2247" y="430"/>
                    <a:pt x="1719" y="1"/>
                    <a:pt x="11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7"/>
            <p:cNvSpPr/>
            <p:nvPr/>
          </p:nvSpPr>
          <p:spPr>
            <a:xfrm>
              <a:off x="6189175" y="1510888"/>
              <a:ext cx="96525" cy="68700"/>
            </a:xfrm>
            <a:custGeom>
              <a:rect b="b" l="l" r="r" t="t"/>
              <a:pathLst>
                <a:path extrusionOk="0" fill="none" h="2748" w="3861">
                  <a:moveTo>
                    <a:pt x="1" y="0"/>
                  </a:moveTo>
                  <a:lnTo>
                    <a:pt x="3860" y="2747"/>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7"/>
            <p:cNvSpPr/>
            <p:nvPr/>
          </p:nvSpPr>
          <p:spPr>
            <a:xfrm>
              <a:off x="6171100" y="1496963"/>
              <a:ext cx="37400" cy="28675"/>
            </a:xfrm>
            <a:custGeom>
              <a:rect b="b" l="l" r="r" t="t"/>
              <a:pathLst>
                <a:path extrusionOk="0" h="1147" w="1496">
                  <a:moveTo>
                    <a:pt x="754" y="0"/>
                  </a:moveTo>
                  <a:cubicBezTo>
                    <a:pt x="722" y="0"/>
                    <a:pt x="690" y="3"/>
                    <a:pt x="657" y="8"/>
                  </a:cubicBezTo>
                  <a:cubicBezTo>
                    <a:pt x="147" y="88"/>
                    <a:pt x="0" y="745"/>
                    <a:pt x="416" y="1040"/>
                  </a:cubicBezTo>
                  <a:cubicBezTo>
                    <a:pt x="514" y="1113"/>
                    <a:pt x="629" y="1147"/>
                    <a:pt x="744" y="1147"/>
                  </a:cubicBezTo>
                  <a:cubicBezTo>
                    <a:pt x="925" y="1147"/>
                    <a:pt x="1105" y="1061"/>
                    <a:pt x="1220" y="906"/>
                  </a:cubicBezTo>
                  <a:cubicBezTo>
                    <a:pt x="1495" y="517"/>
                    <a:pt x="1209"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7"/>
            <p:cNvSpPr/>
            <p:nvPr/>
          </p:nvSpPr>
          <p:spPr>
            <a:xfrm>
              <a:off x="6268925" y="1564813"/>
              <a:ext cx="32000" cy="28825"/>
            </a:xfrm>
            <a:custGeom>
              <a:rect b="b" l="l" r="r" t="t"/>
              <a:pathLst>
                <a:path extrusionOk="0" h="1153" w="1280">
                  <a:moveTo>
                    <a:pt x="648" y="1"/>
                  </a:moveTo>
                  <a:cubicBezTo>
                    <a:pt x="477" y="1"/>
                    <a:pt x="305" y="77"/>
                    <a:pt x="188" y="242"/>
                  </a:cubicBezTo>
                  <a:cubicBezTo>
                    <a:pt x="0" y="497"/>
                    <a:pt x="54" y="858"/>
                    <a:pt x="322" y="1046"/>
                  </a:cubicBezTo>
                  <a:cubicBezTo>
                    <a:pt x="425" y="1120"/>
                    <a:pt x="538" y="1152"/>
                    <a:pt x="648" y="1152"/>
                  </a:cubicBezTo>
                  <a:cubicBezTo>
                    <a:pt x="978" y="1152"/>
                    <a:pt x="1280" y="855"/>
                    <a:pt x="1220" y="483"/>
                  </a:cubicBezTo>
                  <a:cubicBezTo>
                    <a:pt x="1163" y="176"/>
                    <a:pt x="907" y="1"/>
                    <a:pt x="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7"/>
            <p:cNvSpPr/>
            <p:nvPr/>
          </p:nvSpPr>
          <p:spPr>
            <a:xfrm>
              <a:off x="6139875" y="1473613"/>
              <a:ext cx="69425" cy="53450"/>
            </a:xfrm>
            <a:custGeom>
              <a:rect b="b" l="l" r="r" t="t"/>
              <a:pathLst>
                <a:path extrusionOk="0" h="2138" w="2777">
                  <a:moveTo>
                    <a:pt x="1374" y="0"/>
                  </a:moveTo>
                  <a:cubicBezTo>
                    <a:pt x="1045" y="0"/>
                    <a:pt x="722" y="155"/>
                    <a:pt x="512" y="446"/>
                  </a:cubicBezTo>
                  <a:cubicBezTo>
                    <a:pt x="0" y="1170"/>
                    <a:pt x="535" y="2137"/>
                    <a:pt x="1368" y="2137"/>
                  </a:cubicBezTo>
                  <a:cubicBezTo>
                    <a:pt x="1429" y="2137"/>
                    <a:pt x="1493" y="2132"/>
                    <a:pt x="1557" y="2121"/>
                  </a:cubicBezTo>
                  <a:cubicBezTo>
                    <a:pt x="2495" y="1960"/>
                    <a:pt x="2777" y="754"/>
                    <a:pt x="2000" y="205"/>
                  </a:cubicBezTo>
                  <a:cubicBezTo>
                    <a:pt x="1808" y="67"/>
                    <a:pt x="1590" y="0"/>
                    <a:pt x="13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7"/>
            <p:cNvSpPr/>
            <p:nvPr/>
          </p:nvSpPr>
          <p:spPr>
            <a:xfrm>
              <a:off x="6342625" y="1458963"/>
              <a:ext cx="50275" cy="105875"/>
            </a:xfrm>
            <a:custGeom>
              <a:rect b="b" l="l" r="r" t="t"/>
              <a:pathLst>
                <a:path extrusionOk="0" fill="none" h="4235" w="2011">
                  <a:moveTo>
                    <a:pt x="2010" y="0"/>
                  </a:moveTo>
                  <a:lnTo>
                    <a:pt x="0" y="4235"/>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7"/>
            <p:cNvSpPr/>
            <p:nvPr/>
          </p:nvSpPr>
          <p:spPr>
            <a:xfrm>
              <a:off x="6376450" y="1445113"/>
              <a:ext cx="33150" cy="28650"/>
            </a:xfrm>
            <a:custGeom>
              <a:rect b="b" l="l" r="r" t="t"/>
              <a:pathLst>
                <a:path extrusionOk="0" h="1146" w="1326">
                  <a:moveTo>
                    <a:pt x="651" y="1"/>
                  </a:moveTo>
                  <a:cubicBezTo>
                    <a:pt x="444" y="1"/>
                    <a:pt x="237" y="108"/>
                    <a:pt x="135" y="326"/>
                  </a:cubicBezTo>
                  <a:cubicBezTo>
                    <a:pt x="1" y="608"/>
                    <a:pt x="121" y="956"/>
                    <a:pt x="403" y="1090"/>
                  </a:cubicBezTo>
                  <a:cubicBezTo>
                    <a:pt x="486" y="1128"/>
                    <a:pt x="570" y="1146"/>
                    <a:pt x="651" y="1146"/>
                  </a:cubicBezTo>
                  <a:cubicBezTo>
                    <a:pt x="1023" y="1146"/>
                    <a:pt x="1326" y="776"/>
                    <a:pt x="1194" y="380"/>
                  </a:cubicBezTo>
                  <a:cubicBezTo>
                    <a:pt x="1103" y="128"/>
                    <a:pt x="877"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7"/>
            <p:cNvSpPr/>
            <p:nvPr/>
          </p:nvSpPr>
          <p:spPr>
            <a:xfrm>
              <a:off x="6325275" y="1549713"/>
              <a:ext cx="35450" cy="28750"/>
            </a:xfrm>
            <a:custGeom>
              <a:rect b="b" l="l" r="r" t="t"/>
              <a:pathLst>
                <a:path extrusionOk="0" h="1150" w="1418">
                  <a:moveTo>
                    <a:pt x="707" y="1"/>
                  </a:moveTo>
                  <a:cubicBezTo>
                    <a:pt x="492" y="1"/>
                    <a:pt x="282" y="123"/>
                    <a:pt x="185" y="337"/>
                  </a:cubicBezTo>
                  <a:cubicBezTo>
                    <a:pt x="1" y="728"/>
                    <a:pt x="302" y="1150"/>
                    <a:pt x="696" y="1150"/>
                  </a:cubicBezTo>
                  <a:cubicBezTo>
                    <a:pt x="761" y="1150"/>
                    <a:pt x="828" y="1138"/>
                    <a:pt x="895" y="1114"/>
                  </a:cubicBezTo>
                  <a:cubicBezTo>
                    <a:pt x="1378" y="953"/>
                    <a:pt x="1418" y="283"/>
                    <a:pt x="949" y="55"/>
                  </a:cubicBezTo>
                  <a:cubicBezTo>
                    <a:pt x="872" y="18"/>
                    <a:pt x="789" y="1"/>
                    <a:pt x="7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7"/>
            <p:cNvSpPr/>
            <p:nvPr/>
          </p:nvSpPr>
          <p:spPr>
            <a:xfrm>
              <a:off x="6369550" y="1414663"/>
              <a:ext cx="62200" cy="53450"/>
            </a:xfrm>
            <a:custGeom>
              <a:rect b="b" l="l" r="r" t="t"/>
              <a:pathLst>
                <a:path extrusionOk="0" h="2138" w="2488">
                  <a:moveTo>
                    <a:pt x="1256" y="0"/>
                  </a:moveTo>
                  <a:cubicBezTo>
                    <a:pt x="571" y="0"/>
                    <a:pt x="0" y="690"/>
                    <a:pt x="263" y="1424"/>
                  </a:cubicBezTo>
                  <a:cubicBezTo>
                    <a:pt x="432" y="1895"/>
                    <a:pt x="852" y="2137"/>
                    <a:pt x="1273" y="2137"/>
                  </a:cubicBezTo>
                  <a:cubicBezTo>
                    <a:pt x="1654" y="2137"/>
                    <a:pt x="2036" y="1938"/>
                    <a:pt x="2233" y="1531"/>
                  </a:cubicBezTo>
                  <a:cubicBezTo>
                    <a:pt x="2488" y="995"/>
                    <a:pt x="2260" y="365"/>
                    <a:pt x="1724" y="110"/>
                  </a:cubicBezTo>
                  <a:cubicBezTo>
                    <a:pt x="1568" y="35"/>
                    <a:pt x="1409" y="0"/>
                    <a:pt x="12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7"/>
            <p:cNvSpPr/>
            <p:nvPr/>
          </p:nvSpPr>
          <p:spPr>
            <a:xfrm>
              <a:off x="6351325" y="1963488"/>
              <a:ext cx="30850" cy="111250"/>
            </a:xfrm>
            <a:custGeom>
              <a:rect b="b" l="l" r="r" t="t"/>
              <a:pathLst>
                <a:path extrusionOk="0" fill="none" h="4450" w="1234">
                  <a:moveTo>
                    <a:pt x="1" y="4450"/>
                  </a:moveTo>
                  <a:lnTo>
                    <a:pt x="1234"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7"/>
            <p:cNvSpPr/>
            <p:nvPr/>
          </p:nvSpPr>
          <p:spPr>
            <a:xfrm>
              <a:off x="6333575" y="2059463"/>
              <a:ext cx="33850" cy="28875"/>
            </a:xfrm>
            <a:custGeom>
              <a:rect b="b" l="l" r="r" t="t"/>
              <a:pathLst>
                <a:path extrusionOk="0" h="1155" w="1354">
                  <a:moveTo>
                    <a:pt x="717" y="0"/>
                  </a:moveTo>
                  <a:cubicBezTo>
                    <a:pt x="298" y="0"/>
                    <a:pt x="1" y="470"/>
                    <a:pt x="228" y="866"/>
                  </a:cubicBezTo>
                  <a:cubicBezTo>
                    <a:pt x="335" y="1062"/>
                    <a:pt x="526" y="1155"/>
                    <a:pt x="718" y="1155"/>
                  </a:cubicBezTo>
                  <a:cubicBezTo>
                    <a:pt x="958" y="1155"/>
                    <a:pt x="1199" y="1008"/>
                    <a:pt x="1274" y="732"/>
                  </a:cubicBezTo>
                  <a:cubicBezTo>
                    <a:pt x="1354" y="423"/>
                    <a:pt x="1180" y="115"/>
                    <a:pt x="872" y="21"/>
                  </a:cubicBezTo>
                  <a:cubicBezTo>
                    <a:pt x="819" y="7"/>
                    <a:pt x="767" y="0"/>
                    <a:pt x="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7"/>
            <p:cNvSpPr/>
            <p:nvPr/>
          </p:nvSpPr>
          <p:spPr>
            <a:xfrm>
              <a:off x="6363725" y="1949838"/>
              <a:ext cx="34850" cy="28575"/>
            </a:xfrm>
            <a:custGeom>
              <a:rect b="b" l="l" r="r" t="t"/>
              <a:pathLst>
                <a:path extrusionOk="0" h="1143" w="1394">
                  <a:moveTo>
                    <a:pt x="731" y="1"/>
                  </a:moveTo>
                  <a:cubicBezTo>
                    <a:pt x="636" y="1"/>
                    <a:pt x="538" y="25"/>
                    <a:pt x="443" y="78"/>
                  </a:cubicBezTo>
                  <a:cubicBezTo>
                    <a:pt x="1" y="332"/>
                    <a:pt x="81" y="989"/>
                    <a:pt x="577" y="1123"/>
                  </a:cubicBezTo>
                  <a:cubicBezTo>
                    <a:pt x="628" y="1136"/>
                    <a:pt x="679" y="1143"/>
                    <a:pt x="729" y="1143"/>
                  </a:cubicBezTo>
                  <a:cubicBezTo>
                    <a:pt x="981" y="1143"/>
                    <a:pt x="1209" y="981"/>
                    <a:pt x="1287" y="734"/>
                  </a:cubicBezTo>
                  <a:cubicBezTo>
                    <a:pt x="1393" y="342"/>
                    <a:pt x="1088" y="1"/>
                    <a:pt x="7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7"/>
            <p:cNvSpPr/>
            <p:nvPr/>
          </p:nvSpPr>
          <p:spPr>
            <a:xfrm>
              <a:off x="6316150" y="2068388"/>
              <a:ext cx="63400" cy="53600"/>
            </a:xfrm>
            <a:custGeom>
              <a:rect b="b" l="l" r="r" t="t"/>
              <a:pathLst>
                <a:path extrusionOk="0" h="2144" w="2536">
                  <a:moveTo>
                    <a:pt x="1193" y="1"/>
                  </a:moveTo>
                  <a:cubicBezTo>
                    <a:pt x="743" y="1"/>
                    <a:pt x="296" y="275"/>
                    <a:pt x="161" y="790"/>
                  </a:cubicBezTo>
                  <a:cubicBezTo>
                    <a:pt x="1" y="1353"/>
                    <a:pt x="336" y="1942"/>
                    <a:pt x="899" y="2103"/>
                  </a:cubicBezTo>
                  <a:cubicBezTo>
                    <a:pt x="999" y="2131"/>
                    <a:pt x="1098" y="2144"/>
                    <a:pt x="1193" y="2144"/>
                  </a:cubicBezTo>
                  <a:cubicBezTo>
                    <a:pt x="1975" y="2144"/>
                    <a:pt x="2536" y="1276"/>
                    <a:pt x="2118" y="535"/>
                  </a:cubicBezTo>
                  <a:cubicBezTo>
                    <a:pt x="1910" y="174"/>
                    <a:pt x="1550" y="1"/>
                    <a:pt x="11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7"/>
            <p:cNvSpPr/>
            <p:nvPr/>
          </p:nvSpPr>
          <p:spPr>
            <a:xfrm>
              <a:off x="6426375" y="1952113"/>
              <a:ext cx="81100" cy="82100"/>
            </a:xfrm>
            <a:custGeom>
              <a:rect b="b" l="l" r="r" t="t"/>
              <a:pathLst>
                <a:path extrusionOk="0" fill="none" h="3284" w="3244">
                  <a:moveTo>
                    <a:pt x="3244" y="3283"/>
                  </a:moveTo>
                  <a:lnTo>
                    <a:pt x="1" y="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7"/>
            <p:cNvSpPr/>
            <p:nvPr/>
          </p:nvSpPr>
          <p:spPr>
            <a:xfrm>
              <a:off x="6487675" y="2019538"/>
              <a:ext cx="38575" cy="28750"/>
            </a:xfrm>
            <a:custGeom>
              <a:rect b="b" l="l" r="r" t="t"/>
              <a:pathLst>
                <a:path extrusionOk="0" h="1150" w="1543">
                  <a:moveTo>
                    <a:pt x="771" y="0"/>
                  </a:moveTo>
                  <a:cubicBezTo>
                    <a:pt x="624" y="0"/>
                    <a:pt x="477" y="57"/>
                    <a:pt x="363" y="171"/>
                  </a:cubicBezTo>
                  <a:cubicBezTo>
                    <a:pt x="1" y="533"/>
                    <a:pt x="256" y="1149"/>
                    <a:pt x="778" y="1149"/>
                  </a:cubicBezTo>
                  <a:cubicBezTo>
                    <a:pt x="1287" y="1149"/>
                    <a:pt x="1542" y="533"/>
                    <a:pt x="1180" y="171"/>
                  </a:cubicBezTo>
                  <a:cubicBezTo>
                    <a:pt x="1066" y="57"/>
                    <a:pt x="919" y="0"/>
                    <a:pt x="7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7"/>
            <p:cNvSpPr/>
            <p:nvPr/>
          </p:nvSpPr>
          <p:spPr>
            <a:xfrm>
              <a:off x="6412650" y="1938138"/>
              <a:ext cx="30175" cy="28950"/>
            </a:xfrm>
            <a:custGeom>
              <a:rect b="b" l="l" r="r" t="t"/>
              <a:pathLst>
                <a:path extrusionOk="0" h="1158" w="1207">
                  <a:moveTo>
                    <a:pt x="586" y="1"/>
                  </a:moveTo>
                  <a:cubicBezTo>
                    <a:pt x="288" y="1"/>
                    <a:pt x="0" y="229"/>
                    <a:pt x="0" y="573"/>
                  </a:cubicBezTo>
                  <a:cubicBezTo>
                    <a:pt x="0" y="926"/>
                    <a:pt x="289" y="1157"/>
                    <a:pt x="588" y="1157"/>
                  </a:cubicBezTo>
                  <a:cubicBezTo>
                    <a:pt x="730" y="1157"/>
                    <a:pt x="875" y="1105"/>
                    <a:pt x="992" y="988"/>
                  </a:cubicBezTo>
                  <a:cubicBezTo>
                    <a:pt x="1206" y="760"/>
                    <a:pt x="1206" y="398"/>
                    <a:pt x="992" y="171"/>
                  </a:cubicBezTo>
                  <a:cubicBezTo>
                    <a:pt x="874" y="53"/>
                    <a:pt x="729" y="1"/>
                    <a:pt x="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7"/>
            <p:cNvSpPr/>
            <p:nvPr/>
          </p:nvSpPr>
          <p:spPr>
            <a:xfrm>
              <a:off x="6486450" y="2022788"/>
              <a:ext cx="71275" cy="53225"/>
            </a:xfrm>
            <a:custGeom>
              <a:rect b="b" l="l" r="r" t="t"/>
              <a:pathLst>
                <a:path extrusionOk="0" h="2129" w="2851">
                  <a:moveTo>
                    <a:pt x="1414" y="1"/>
                  </a:moveTo>
                  <a:cubicBezTo>
                    <a:pt x="473" y="1"/>
                    <a:pt x="0" y="1144"/>
                    <a:pt x="666" y="1810"/>
                  </a:cubicBezTo>
                  <a:cubicBezTo>
                    <a:pt x="877" y="2021"/>
                    <a:pt x="1154" y="2128"/>
                    <a:pt x="1432" y="2128"/>
                  </a:cubicBezTo>
                  <a:cubicBezTo>
                    <a:pt x="1700" y="2128"/>
                    <a:pt x="1970" y="2028"/>
                    <a:pt x="2181" y="1823"/>
                  </a:cubicBezTo>
                  <a:cubicBezTo>
                    <a:pt x="2851" y="1153"/>
                    <a:pt x="2382" y="1"/>
                    <a:pt x="1430" y="1"/>
                  </a:cubicBezTo>
                  <a:cubicBezTo>
                    <a:pt x="1425" y="1"/>
                    <a:pt x="1419"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7"/>
            <p:cNvSpPr/>
            <p:nvPr/>
          </p:nvSpPr>
          <p:spPr>
            <a:xfrm>
              <a:off x="6280650" y="1803688"/>
              <a:ext cx="81750" cy="83125"/>
            </a:xfrm>
            <a:custGeom>
              <a:rect b="b" l="l" r="r" t="t"/>
              <a:pathLst>
                <a:path extrusionOk="0" fill="none" h="3325" w="3270">
                  <a:moveTo>
                    <a:pt x="0" y="1"/>
                  </a:moveTo>
                  <a:lnTo>
                    <a:pt x="3270" y="3324"/>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7"/>
            <p:cNvSpPr/>
            <p:nvPr/>
          </p:nvSpPr>
          <p:spPr>
            <a:xfrm>
              <a:off x="6261875" y="1789963"/>
              <a:ext cx="38225" cy="28500"/>
            </a:xfrm>
            <a:custGeom>
              <a:rect b="b" l="l" r="r" t="t"/>
              <a:pathLst>
                <a:path extrusionOk="0" h="1140" w="1529">
                  <a:moveTo>
                    <a:pt x="765" y="0"/>
                  </a:moveTo>
                  <a:cubicBezTo>
                    <a:pt x="255" y="0"/>
                    <a:pt x="1" y="617"/>
                    <a:pt x="363" y="978"/>
                  </a:cubicBezTo>
                  <a:cubicBezTo>
                    <a:pt x="470" y="1086"/>
                    <a:pt x="614" y="1139"/>
                    <a:pt x="760" y="1139"/>
                  </a:cubicBezTo>
                  <a:cubicBezTo>
                    <a:pt x="905" y="1139"/>
                    <a:pt x="1053" y="1086"/>
                    <a:pt x="1167" y="978"/>
                  </a:cubicBezTo>
                  <a:cubicBezTo>
                    <a:pt x="1528" y="617"/>
                    <a:pt x="1274" y="0"/>
                    <a:pt x="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7"/>
            <p:cNvSpPr/>
            <p:nvPr/>
          </p:nvSpPr>
          <p:spPr>
            <a:xfrm>
              <a:off x="6345975" y="1871813"/>
              <a:ext cx="30175" cy="28950"/>
            </a:xfrm>
            <a:custGeom>
              <a:rect b="b" l="l" r="r" t="t"/>
              <a:pathLst>
                <a:path extrusionOk="0" h="1158" w="1207">
                  <a:moveTo>
                    <a:pt x="629" y="1"/>
                  </a:moveTo>
                  <a:cubicBezTo>
                    <a:pt x="488" y="1"/>
                    <a:pt x="345" y="53"/>
                    <a:pt x="228" y="170"/>
                  </a:cubicBezTo>
                  <a:cubicBezTo>
                    <a:pt x="0" y="398"/>
                    <a:pt x="0" y="760"/>
                    <a:pt x="228" y="988"/>
                  </a:cubicBezTo>
                  <a:cubicBezTo>
                    <a:pt x="346" y="1105"/>
                    <a:pt x="490" y="1158"/>
                    <a:pt x="631" y="1158"/>
                  </a:cubicBezTo>
                  <a:cubicBezTo>
                    <a:pt x="925" y="1158"/>
                    <a:pt x="1206" y="930"/>
                    <a:pt x="1206" y="586"/>
                  </a:cubicBezTo>
                  <a:cubicBezTo>
                    <a:pt x="1206" y="232"/>
                    <a:pt x="924" y="1"/>
                    <a:pt x="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7"/>
            <p:cNvSpPr/>
            <p:nvPr/>
          </p:nvSpPr>
          <p:spPr>
            <a:xfrm>
              <a:off x="6230725" y="1762888"/>
              <a:ext cx="71275" cy="53225"/>
            </a:xfrm>
            <a:custGeom>
              <a:rect b="b" l="l" r="r" t="t"/>
              <a:pathLst>
                <a:path extrusionOk="0" h="2129" w="2851">
                  <a:moveTo>
                    <a:pt x="1426" y="1"/>
                  </a:moveTo>
                  <a:cubicBezTo>
                    <a:pt x="1157" y="1"/>
                    <a:pt x="888" y="102"/>
                    <a:pt x="684" y="306"/>
                  </a:cubicBezTo>
                  <a:cubicBezTo>
                    <a:pt x="0" y="976"/>
                    <a:pt x="469" y="2128"/>
                    <a:pt x="1421" y="2128"/>
                  </a:cubicBezTo>
                  <a:cubicBezTo>
                    <a:pt x="1426" y="2129"/>
                    <a:pt x="1432" y="2129"/>
                    <a:pt x="1437" y="2129"/>
                  </a:cubicBezTo>
                  <a:cubicBezTo>
                    <a:pt x="2378" y="2129"/>
                    <a:pt x="2851" y="986"/>
                    <a:pt x="2185" y="319"/>
                  </a:cubicBezTo>
                  <a:cubicBezTo>
                    <a:pt x="1981" y="108"/>
                    <a:pt x="1704" y="1"/>
                    <a:pt x="14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7"/>
            <p:cNvSpPr/>
            <p:nvPr/>
          </p:nvSpPr>
          <p:spPr>
            <a:xfrm>
              <a:off x="6000900" y="1951338"/>
              <a:ext cx="126775" cy="107025"/>
            </a:xfrm>
            <a:custGeom>
              <a:rect b="b" l="l" r="r" t="t"/>
              <a:pathLst>
                <a:path extrusionOk="0" h="4281" w="5071">
                  <a:moveTo>
                    <a:pt x="2393" y="1"/>
                  </a:moveTo>
                  <a:cubicBezTo>
                    <a:pt x="1497" y="1"/>
                    <a:pt x="606" y="549"/>
                    <a:pt x="322" y="1572"/>
                  </a:cubicBezTo>
                  <a:cubicBezTo>
                    <a:pt x="0" y="2698"/>
                    <a:pt x="670" y="3877"/>
                    <a:pt x="1810" y="4199"/>
                  </a:cubicBezTo>
                  <a:cubicBezTo>
                    <a:pt x="2010" y="4255"/>
                    <a:pt x="2208" y="4281"/>
                    <a:pt x="2398" y="4281"/>
                  </a:cubicBezTo>
                  <a:cubicBezTo>
                    <a:pt x="3950" y="4281"/>
                    <a:pt x="5071" y="2556"/>
                    <a:pt x="4235" y="1077"/>
                  </a:cubicBezTo>
                  <a:cubicBezTo>
                    <a:pt x="3820" y="347"/>
                    <a:pt x="3105" y="1"/>
                    <a:pt x="23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7"/>
            <p:cNvSpPr/>
            <p:nvPr/>
          </p:nvSpPr>
          <p:spPr>
            <a:xfrm>
              <a:off x="6017975" y="1980063"/>
              <a:ext cx="29575" cy="24450"/>
            </a:xfrm>
            <a:custGeom>
              <a:rect b="b" l="l" r="r" t="t"/>
              <a:pathLst>
                <a:path extrusionOk="0" h="978" w="1183">
                  <a:moveTo>
                    <a:pt x="619" y="0"/>
                  </a:moveTo>
                  <a:cubicBezTo>
                    <a:pt x="574" y="0"/>
                    <a:pt x="528" y="7"/>
                    <a:pt x="483" y="21"/>
                  </a:cubicBezTo>
                  <a:cubicBezTo>
                    <a:pt x="68" y="142"/>
                    <a:pt x="1" y="705"/>
                    <a:pt x="376" y="919"/>
                  </a:cubicBezTo>
                  <a:cubicBezTo>
                    <a:pt x="454" y="960"/>
                    <a:pt x="534" y="978"/>
                    <a:pt x="611" y="978"/>
                  </a:cubicBezTo>
                  <a:cubicBezTo>
                    <a:pt x="919" y="978"/>
                    <a:pt x="1183" y="688"/>
                    <a:pt x="1086" y="356"/>
                  </a:cubicBezTo>
                  <a:cubicBezTo>
                    <a:pt x="1031" y="147"/>
                    <a:pt x="830" y="0"/>
                    <a:pt x="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7"/>
            <p:cNvSpPr/>
            <p:nvPr/>
          </p:nvSpPr>
          <p:spPr>
            <a:xfrm>
              <a:off x="6158700" y="1911813"/>
              <a:ext cx="126425" cy="107025"/>
            </a:xfrm>
            <a:custGeom>
              <a:rect b="b" l="l" r="r" t="t"/>
              <a:pathLst>
                <a:path extrusionOk="0" h="4281" w="5057">
                  <a:moveTo>
                    <a:pt x="2380" y="0"/>
                  </a:moveTo>
                  <a:cubicBezTo>
                    <a:pt x="1484" y="0"/>
                    <a:pt x="592" y="549"/>
                    <a:pt x="308" y="1572"/>
                  </a:cubicBezTo>
                  <a:cubicBezTo>
                    <a:pt x="0" y="2698"/>
                    <a:pt x="657" y="3877"/>
                    <a:pt x="1796" y="4199"/>
                  </a:cubicBezTo>
                  <a:cubicBezTo>
                    <a:pt x="1997" y="4254"/>
                    <a:pt x="2194" y="4280"/>
                    <a:pt x="2385" y="4280"/>
                  </a:cubicBezTo>
                  <a:cubicBezTo>
                    <a:pt x="3937" y="4280"/>
                    <a:pt x="5057" y="2556"/>
                    <a:pt x="4222" y="1076"/>
                  </a:cubicBezTo>
                  <a:cubicBezTo>
                    <a:pt x="3806" y="346"/>
                    <a:pt x="3092" y="0"/>
                    <a:pt x="23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7"/>
            <p:cNvSpPr/>
            <p:nvPr/>
          </p:nvSpPr>
          <p:spPr>
            <a:xfrm>
              <a:off x="6180475" y="1932938"/>
              <a:ext cx="29550" cy="24500"/>
            </a:xfrm>
            <a:custGeom>
              <a:rect b="b" l="l" r="r" t="t"/>
              <a:pathLst>
                <a:path extrusionOk="0" h="980" w="1182">
                  <a:moveTo>
                    <a:pt x="608" y="1"/>
                  </a:moveTo>
                  <a:cubicBezTo>
                    <a:pt x="566" y="1"/>
                    <a:pt x="524" y="6"/>
                    <a:pt x="483" y="17"/>
                  </a:cubicBezTo>
                  <a:cubicBezTo>
                    <a:pt x="67" y="137"/>
                    <a:pt x="0" y="700"/>
                    <a:pt x="376" y="915"/>
                  </a:cubicBezTo>
                  <a:cubicBezTo>
                    <a:pt x="457" y="960"/>
                    <a:pt x="541" y="980"/>
                    <a:pt x="621" y="980"/>
                  </a:cubicBezTo>
                  <a:cubicBezTo>
                    <a:pt x="925" y="980"/>
                    <a:pt x="1181" y="691"/>
                    <a:pt x="1086" y="352"/>
                  </a:cubicBezTo>
                  <a:cubicBezTo>
                    <a:pt x="1030" y="139"/>
                    <a:pt x="823" y="1"/>
                    <a:pt x="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7"/>
            <p:cNvSpPr/>
            <p:nvPr/>
          </p:nvSpPr>
          <p:spPr>
            <a:xfrm>
              <a:off x="6334925" y="1865838"/>
              <a:ext cx="118625" cy="106900"/>
            </a:xfrm>
            <a:custGeom>
              <a:rect b="b" l="l" r="r" t="t"/>
              <a:pathLst>
                <a:path extrusionOk="0" h="4276" w="4745">
                  <a:moveTo>
                    <a:pt x="2367" y="0"/>
                  </a:moveTo>
                  <a:cubicBezTo>
                    <a:pt x="1849" y="0"/>
                    <a:pt x="1331" y="189"/>
                    <a:pt x="925" y="570"/>
                  </a:cubicBezTo>
                  <a:cubicBezTo>
                    <a:pt x="54" y="1374"/>
                    <a:pt x="0" y="2728"/>
                    <a:pt x="804" y="3585"/>
                  </a:cubicBezTo>
                  <a:cubicBezTo>
                    <a:pt x="1227" y="4043"/>
                    <a:pt x="1802" y="4275"/>
                    <a:pt x="2377" y="4275"/>
                  </a:cubicBezTo>
                  <a:cubicBezTo>
                    <a:pt x="2895" y="4275"/>
                    <a:pt x="3413" y="4087"/>
                    <a:pt x="3819" y="3706"/>
                  </a:cubicBezTo>
                  <a:cubicBezTo>
                    <a:pt x="4690" y="2902"/>
                    <a:pt x="4744" y="1548"/>
                    <a:pt x="3940" y="691"/>
                  </a:cubicBezTo>
                  <a:cubicBezTo>
                    <a:pt x="3517" y="232"/>
                    <a:pt x="2942" y="0"/>
                    <a:pt x="23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7"/>
            <p:cNvSpPr/>
            <p:nvPr/>
          </p:nvSpPr>
          <p:spPr>
            <a:xfrm>
              <a:off x="6354000" y="1882538"/>
              <a:ext cx="29550" cy="24325"/>
            </a:xfrm>
            <a:custGeom>
              <a:rect b="b" l="l" r="r" t="t"/>
              <a:pathLst>
                <a:path extrusionOk="0" h="973" w="1182">
                  <a:moveTo>
                    <a:pt x="630" y="1"/>
                  </a:moveTo>
                  <a:cubicBezTo>
                    <a:pt x="582" y="1"/>
                    <a:pt x="533" y="8"/>
                    <a:pt x="483" y="23"/>
                  </a:cubicBezTo>
                  <a:cubicBezTo>
                    <a:pt x="68" y="130"/>
                    <a:pt x="1" y="706"/>
                    <a:pt x="390" y="907"/>
                  </a:cubicBezTo>
                  <a:cubicBezTo>
                    <a:pt x="468" y="952"/>
                    <a:pt x="550" y="972"/>
                    <a:pt x="629" y="972"/>
                  </a:cubicBezTo>
                  <a:cubicBezTo>
                    <a:pt x="926" y="972"/>
                    <a:pt x="1182" y="686"/>
                    <a:pt x="1086" y="358"/>
                  </a:cubicBezTo>
                  <a:cubicBezTo>
                    <a:pt x="1032" y="139"/>
                    <a:pt x="843" y="1"/>
                    <a:pt x="6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7"/>
            <p:cNvSpPr/>
            <p:nvPr/>
          </p:nvSpPr>
          <p:spPr>
            <a:xfrm>
              <a:off x="6385500" y="1682838"/>
              <a:ext cx="126775" cy="106850"/>
            </a:xfrm>
            <a:custGeom>
              <a:rect b="b" l="l" r="r" t="t"/>
              <a:pathLst>
                <a:path extrusionOk="0" h="4274" w="5071">
                  <a:moveTo>
                    <a:pt x="2384" y="1"/>
                  </a:moveTo>
                  <a:cubicBezTo>
                    <a:pt x="1492" y="1"/>
                    <a:pt x="605" y="545"/>
                    <a:pt x="322" y="1565"/>
                  </a:cubicBezTo>
                  <a:cubicBezTo>
                    <a:pt x="1" y="2704"/>
                    <a:pt x="671" y="3883"/>
                    <a:pt x="1810" y="4191"/>
                  </a:cubicBezTo>
                  <a:cubicBezTo>
                    <a:pt x="2012" y="4247"/>
                    <a:pt x="2210" y="4274"/>
                    <a:pt x="2402" y="4274"/>
                  </a:cubicBezTo>
                  <a:cubicBezTo>
                    <a:pt x="3952" y="4274"/>
                    <a:pt x="5070" y="2561"/>
                    <a:pt x="4235" y="1082"/>
                  </a:cubicBezTo>
                  <a:cubicBezTo>
                    <a:pt x="3818" y="350"/>
                    <a:pt x="3099" y="1"/>
                    <a:pt x="23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7"/>
            <p:cNvSpPr/>
            <p:nvPr/>
          </p:nvSpPr>
          <p:spPr>
            <a:xfrm>
              <a:off x="6404600" y="1735938"/>
              <a:ext cx="29550" cy="24500"/>
            </a:xfrm>
            <a:custGeom>
              <a:rect b="b" l="l" r="r" t="t"/>
              <a:pathLst>
                <a:path extrusionOk="0" h="980" w="1182">
                  <a:moveTo>
                    <a:pt x="608" y="1"/>
                  </a:moveTo>
                  <a:cubicBezTo>
                    <a:pt x="566" y="1"/>
                    <a:pt x="524" y="6"/>
                    <a:pt x="483" y="17"/>
                  </a:cubicBezTo>
                  <a:cubicBezTo>
                    <a:pt x="68" y="138"/>
                    <a:pt x="1" y="701"/>
                    <a:pt x="376" y="915"/>
                  </a:cubicBezTo>
                  <a:cubicBezTo>
                    <a:pt x="454" y="960"/>
                    <a:pt x="536" y="980"/>
                    <a:pt x="616" y="980"/>
                  </a:cubicBezTo>
                  <a:cubicBezTo>
                    <a:pt x="916" y="980"/>
                    <a:pt x="1181" y="691"/>
                    <a:pt x="1086" y="352"/>
                  </a:cubicBezTo>
                  <a:cubicBezTo>
                    <a:pt x="1019" y="139"/>
                    <a:pt x="820" y="1"/>
                    <a:pt x="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7"/>
            <p:cNvSpPr/>
            <p:nvPr/>
          </p:nvSpPr>
          <p:spPr>
            <a:xfrm>
              <a:off x="6255525" y="1552513"/>
              <a:ext cx="129050" cy="107025"/>
            </a:xfrm>
            <a:custGeom>
              <a:rect b="b" l="l" r="r" t="t"/>
              <a:pathLst>
                <a:path extrusionOk="0" h="4281" w="5162">
                  <a:moveTo>
                    <a:pt x="2695" y="0"/>
                  </a:moveTo>
                  <a:cubicBezTo>
                    <a:pt x="2350" y="0"/>
                    <a:pt x="1993" y="87"/>
                    <a:pt x="1648" y="278"/>
                  </a:cubicBezTo>
                  <a:cubicBezTo>
                    <a:pt x="0" y="1216"/>
                    <a:pt x="295" y="3696"/>
                    <a:pt x="2131" y="4205"/>
                  </a:cubicBezTo>
                  <a:cubicBezTo>
                    <a:pt x="2321" y="4256"/>
                    <a:pt x="2511" y="4281"/>
                    <a:pt x="2699" y="4281"/>
                  </a:cubicBezTo>
                  <a:cubicBezTo>
                    <a:pt x="3635" y="4281"/>
                    <a:pt x="4489" y="3667"/>
                    <a:pt x="4757" y="2717"/>
                  </a:cubicBezTo>
                  <a:cubicBezTo>
                    <a:pt x="5161" y="1262"/>
                    <a:pt x="4015" y="0"/>
                    <a:pt x="26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7"/>
            <p:cNvSpPr/>
            <p:nvPr/>
          </p:nvSpPr>
          <p:spPr>
            <a:xfrm>
              <a:off x="6277625" y="1603838"/>
              <a:ext cx="29575" cy="24450"/>
            </a:xfrm>
            <a:custGeom>
              <a:rect b="b" l="l" r="r" t="t"/>
              <a:pathLst>
                <a:path extrusionOk="0" h="978" w="1183">
                  <a:moveTo>
                    <a:pt x="619" y="0"/>
                  </a:moveTo>
                  <a:cubicBezTo>
                    <a:pt x="574" y="0"/>
                    <a:pt x="528" y="7"/>
                    <a:pt x="483" y="21"/>
                  </a:cubicBezTo>
                  <a:cubicBezTo>
                    <a:pt x="68" y="142"/>
                    <a:pt x="1" y="705"/>
                    <a:pt x="376" y="919"/>
                  </a:cubicBezTo>
                  <a:cubicBezTo>
                    <a:pt x="454" y="959"/>
                    <a:pt x="534" y="977"/>
                    <a:pt x="611" y="977"/>
                  </a:cubicBezTo>
                  <a:cubicBezTo>
                    <a:pt x="919" y="977"/>
                    <a:pt x="1182" y="688"/>
                    <a:pt x="1086" y="356"/>
                  </a:cubicBezTo>
                  <a:cubicBezTo>
                    <a:pt x="1031" y="146"/>
                    <a:pt x="830" y="0"/>
                    <a:pt x="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57"/>
          <p:cNvGrpSpPr/>
          <p:nvPr/>
        </p:nvGrpSpPr>
        <p:grpSpPr>
          <a:xfrm rot="-2098190">
            <a:off x="3969402" y="187966"/>
            <a:ext cx="1702725" cy="1724806"/>
            <a:chOff x="5854150" y="1414663"/>
            <a:chExt cx="796725" cy="792450"/>
          </a:xfrm>
        </p:grpSpPr>
        <p:sp>
          <p:nvSpPr>
            <p:cNvPr id="600" name="Google Shape;600;p57"/>
            <p:cNvSpPr/>
            <p:nvPr/>
          </p:nvSpPr>
          <p:spPr>
            <a:xfrm>
              <a:off x="6016975" y="2048588"/>
              <a:ext cx="31175" cy="112600"/>
            </a:xfrm>
            <a:custGeom>
              <a:rect b="b" l="l" r="r" t="t"/>
              <a:pathLst>
                <a:path extrusionOk="0" fill="none" h="4504" w="1247">
                  <a:moveTo>
                    <a:pt x="1" y="4503"/>
                  </a:moveTo>
                  <a:lnTo>
                    <a:pt x="1247"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7"/>
            <p:cNvSpPr/>
            <p:nvPr/>
          </p:nvSpPr>
          <p:spPr>
            <a:xfrm>
              <a:off x="5999275" y="2146138"/>
              <a:ext cx="33800" cy="28650"/>
            </a:xfrm>
            <a:custGeom>
              <a:rect b="b" l="l" r="r" t="t"/>
              <a:pathLst>
                <a:path extrusionOk="0" h="1146" w="1352">
                  <a:moveTo>
                    <a:pt x="702" y="0"/>
                  </a:moveTo>
                  <a:cubicBezTo>
                    <a:pt x="290" y="0"/>
                    <a:pt x="1" y="465"/>
                    <a:pt x="226" y="856"/>
                  </a:cubicBezTo>
                  <a:cubicBezTo>
                    <a:pt x="333" y="1052"/>
                    <a:pt x="524" y="1145"/>
                    <a:pt x="716" y="1145"/>
                  </a:cubicBezTo>
                  <a:cubicBezTo>
                    <a:pt x="956" y="1145"/>
                    <a:pt x="1197" y="998"/>
                    <a:pt x="1271" y="722"/>
                  </a:cubicBezTo>
                  <a:cubicBezTo>
                    <a:pt x="1352" y="414"/>
                    <a:pt x="1178" y="106"/>
                    <a:pt x="869" y="25"/>
                  </a:cubicBezTo>
                  <a:cubicBezTo>
                    <a:pt x="812" y="8"/>
                    <a:pt x="756"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7"/>
            <p:cNvSpPr/>
            <p:nvPr/>
          </p:nvSpPr>
          <p:spPr>
            <a:xfrm>
              <a:off x="6029700" y="2035063"/>
              <a:ext cx="34850" cy="28775"/>
            </a:xfrm>
            <a:custGeom>
              <a:rect b="b" l="l" r="r" t="t"/>
              <a:pathLst>
                <a:path extrusionOk="0" h="1151" w="1394">
                  <a:moveTo>
                    <a:pt x="726" y="1"/>
                  </a:moveTo>
                  <a:cubicBezTo>
                    <a:pt x="633" y="1"/>
                    <a:pt x="537" y="23"/>
                    <a:pt x="443" y="73"/>
                  </a:cubicBezTo>
                  <a:cubicBezTo>
                    <a:pt x="1" y="327"/>
                    <a:pt x="81" y="997"/>
                    <a:pt x="577" y="1131"/>
                  </a:cubicBezTo>
                  <a:cubicBezTo>
                    <a:pt x="628" y="1145"/>
                    <a:pt x="678" y="1151"/>
                    <a:pt x="728" y="1151"/>
                  </a:cubicBezTo>
                  <a:cubicBezTo>
                    <a:pt x="981" y="1151"/>
                    <a:pt x="1209" y="987"/>
                    <a:pt x="1287" y="729"/>
                  </a:cubicBezTo>
                  <a:cubicBezTo>
                    <a:pt x="1394" y="335"/>
                    <a:pt x="1086"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7"/>
            <p:cNvSpPr/>
            <p:nvPr/>
          </p:nvSpPr>
          <p:spPr>
            <a:xfrm>
              <a:off x="5982125" y="2153663"/>
              <a:ext cx="63400" cy="53450"/>
            </a:xfrm>
            <a:custGeom>
              <a:rect b="b" l="l" r="r" t="t"/>
              <a:pathLst>
                <a:path extrusionOk="0" h="2138" w="2536">
                  <a:moveTo>
                    <a:pt x="1197" y="0"/>
                  </a:moveTo>
                  <a:cubicBezTo>
                    <a:pt x="749" y="0"/>
                    <a:pt x="304" y="275"/>
                    <a:pt x="162" y="783"/>
                  </a:cubicBezTo>
                  <a:cubicBezTo>
                    <a:pt x="1" y="1346"/>
                    <a:pt x="336" y="1935"/>
                    <a:pt x="899" y="2096"/>
                  </a:cubicBezTo>
                  <a:cubicBezTo>
                    <a:pt x="999" y="2124"/>
                    <a:pt x="1098" y="2137"/>
                    <a:pt x="1193" y="2137"/>
                  </a:cubicBezTo>
                  <a:cubicBezTo>
                    <a:pt x="1966" y="2137"/>
                    <a:pt x="2536" y="1281"/>
                    <a:pt x="2118" y="542"/>
                  </a:cubicBezTo>
                  <a:cubicBezTo>
                    <a:pt x="1911" y="174"/>
                    <a:pt x="1553" y="0"/>
                    <a:pt x="11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7"/>
            <p:cNvSpPr/>
            <p:nvPr/>
          </p:nvSpPr>
          <p:spPr>
            <a:xfrm>
              <a:off x="5904400" y="2013763"/>
              <a:ext cx="121325" cy="31500"/>
            </a:xfrm>
            <a:custGeom>
              <a:rect b="b" l="l" r="r" t="t"/>
              <a:pathLst>
                <a:path extrusionOk="0" fill="none" h="1260" w="4853">
                  <a:moveTo>
                    <a:pt x="1" y="1260"/>
                  </a:moveTo>
                  <a:lnTo>
                    <a:pt x="4852" y="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7"/>
            <p:cNvSpPr/>
            <p:nvPr/>
          </p:nvSpPr>
          <p:spPr>
            <a:xfrm>
              <a:off x="6008675" y="1999538"/>
              <a:ext cx="34450" cy="28775"/>
            </a:xfrm>
            <a:custGeom>
              <a:rect b="b" l="l" r="r" t="t"/>
              <a:pathLst>
                <a:path extrusionOk="0" h="1151" w="1378">
                  <a:moveTo>
                    <a:pt x="650" y="1"/>
                  </a:moveTo>
                  <a:cubicBezTo>
                    <a:pt x="303" y="1"/>
                    <a:pt x="0" y="330"/>
                    <a:pt x="105" y="716"/>
                  </a:cubicBezTo>
                  <a:cubicBezTo>
                    <a:pt x="173" y="976"/>
                    <a:pt x="402" y="1150"/>
                    <a:pt x="658" y="1150"/>
                  </a:cubicBezTo>
                  <a:cubicBezTo>
                    <a:pt x="705" y="1150"/>
                    <a:pt x="753" y="1144"/>
                    <a:pt x="802" y="1132"/>
                  </a:cubicBezTo>
                  <a:cubicBezTo>
                    <a:pt x="1298" y="998"/>
                    <a:pt x="1378" y="341"/>
                    <a:pt x="949" y="87"/>
                  </a:cubicBezTo>
                  <a:cubicBezTo>
                    <a:pt x="851" y="27"/>
                    <a:pt x="749" y="1"/>
                    <a:pt x="6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7"/>
            <p:cNvSpPr/>
            <p:nvPr/>
          </p:nvSpPr>
          <p:spPr>
            <a:xfrm>
              <a:off x="5854150" y="2023888"/>
              <a:ext cx="63450" cy="53250"/>
            </a:xfrm>
            <a:custGeom>
              <a:rect b="b" l="l" r="r" t="t"/>
              <a:pathLst>
                <a:path extrusionOk="0" h="2130" w="2538">
                  <a:moveTo>
                    <a:pt x="1203" y="0"/>
                  </a:moveTo>
                  <a:cubicBezTo>
                    <a:pt x="1113" y="0"/>
                    <a:pt x="1020" y="12"/>
                    <a:pt x="925" y="37"/>
                  </a:cubicBezTo>
                  <a:cubicBezTo>
                    <a:pt x="349" y="185"/>
                    <a:pt x="1" y="761"/>
                    <a:pt x="162" y="1337"/>
                  </a:cubicBezTo>
                  <a:cubicBezTo>
                    <a:pt x="290" y="1850"/>
                    <a:pt x="737" y="2130"/>
                    <a:pt x="1190" y="2130"/>
                  </a:cubicBezTo>
                  <a:cubicBezTo>
                    <a:pt x="1540" y="2130"/>
                    <a:pt x="1894" y="1962"/>
                    <a:pt x="2105" y="1605"/>
                  </a:cubicBezTo>
                  <a:cubicBezTo>
                    <a:pt x="2537" y="873"/>
                    <a:pt x="1979" y="0"/>
                    <a:pt x="12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7"/>
            <p:cNvSpPr/>
            <p:nvPr/>
          </p:nvSpPr>
          <p:spPr>
            <a:xfrm>
              <a:off x="6104425" y="1967513"/>
              <a:ext cx="99175" cy="25825"/>
            </a:xfrm>
            <a:custGeom>
              <a:rect b="b" l="l" r="r" t="t"/>
              <a:pathLst>
                <a:path extrusionOk="0" fill="none" h="1033" w="3967">
                  <a:moveTo>
                    <a:pt x="3967" y="1"/>
                  </a:moveTo>
                  <a:lnTo>
                    <a:pt x="0" y="1033"/>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7"/>
            <p:cNvSpPr/>
            <p:nvPr/>
          </p:nvSpPr>
          <p:spPr>
            <a:xfrm>
              <a:off x="6187175" y="1953338"/>
              <a:ext cx="34200" cy="28675"/>
            </a:xfrm>
            <a:custGeom>
              <a:rect b="b" l="l" r="r" t="t"/>
              <a:pathLst>
                <a:path extrusionOk="0" h="1147" w="1368">
                  <a:moveTo>
                    <a:pt x="637" y="1"/>
                  </a:moveTo>
                  <a:cubicBezTo>
                    <a:pt x="591" y="1"/>
                    <a:pt x="544" y="6"/>
                    <a:pt x="496" y="18"/>
                  </a:cubicBezTo>
                  <a:cubicBezTo>
                    <a:pt x="188" y="99"/>
                    <a:pt x="0" y="407"/>
                    <a:pt x="81" y="715"/>
                  </a:cubicBezTo>
                  <a:cubicBezTo>
                    <a:pt x="156" y="995"/>
                    <a:pt x="398" y="1146"/>
                    <a:pt x="640" y="1146"/>
                  </a:cubicBezTo>
                  <a:cubicBezTo>
                    <a:pt x="827" y="1146"/>
                    <a:pt x="1015" y="1055"/>
                    <a:pt x="1126" y="863"/>
                  </a:cubicBezTo>
                  <a:cubicBezTo>
                    <a:pt x="1367" y="464"/>
                    <a:pt x="1054" y="1"/>
                    <a:pt x="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7"/>
            <p:cNvSpPr/>
            <p:nvPr/>
          </p:nvSpPr>
          <p:spPr>
            <a:xfrm>
              <a:off x="6087000" y="1978788"/>
              <a:ext cx="34550" cy="28575"/>
            </a:xfrm>
            <a:custGeom>
              <a:rect b="b" l="l" r="r" t="t"/>
              <a:pathLst>
                <a:path extrusionOk="0" h="1143" w="1382">
                  <a:moveTo>
                    <a:pt x="735" y="0"/>
                  </a:moveTo>
                  <a:cubicBezTo>
                    <a:pt x="687" y="0"/>
                    <a:pt x="639" y="6"/>
                    <a:pt x="590" y="19"/>
                  </a:cubicBezTo>
                  <a:cubicBezTo>
                    <a:pt x="94" y="139"/>
                    <a:pt x="0" y="809"/>
                    <a:pt x="443" y="1064"/>
                  </a:cubicBezTo>
                  <a:cubicBezTo>
                    <a:pt x="537" y="1118"/>
                    <a:pt x="635" y="1143"/>
                    <a:pt x="730" y="1143"/>
                  </a:cubicBezTo>
                  <a:cubicBezTo>
                    <a:pt x="1079" y="1143"/>
                    <a:pt x="1382" y="811"/>
                    <a:pt x="1287" y="421"/>
                  </a:cubicBezTo>
                  <a:cubicBezTo>
                    <a:pt x="1219" y="172"/>
                    <a:pt x="990"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7"/>
            <p:cNvSpPr/>
            <p:nvPr/>
          </p:nvSpPr>
          <p:spPr>
            <a:xfrm>
              <a:off x="5947625" y="1890463"/>
              <a:ext cx="80775" cy="81775"/>
            </a:xfrm>
            <a:custGeom>
              <a:rect b="b" l="l" r="r" t="t"/>
              <a:pathLst>
                <a:path extrusionOk="0" fill="none" h="3271" w="3231">
                  <a:moveTo>
                    <a:pt x="1" y="0"/>
                  </a:moveTo>
                  <a:lnTo>
                    <a:pt x="3230" y="327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7"/>
            <p:cNvSpPr/>
            <p:nvPr/>
          </p:nvSpPr>
          <p:spPr>
            <a:xfrm>
              <a:off x="6011950" y="1957238"/>
              <a:ext cx="30175" cy="28625"/>
            </a:xfrm>
            <a:custGeom>
              <a:rect b="b" l="l" r="r" t="t"/>
              <a:pathLst>
                <a:path extrusionOk="0" h="1145" w="1207">
                  <a:moveTo>
                    <a:pt x="631" y="1"/>
                  </a:moveTo>
                  <a:cubicBezTo>
                    <a:pt x="490" y="1"/>
                    <a:pt x="346" y="53"/>
                    <a:pt x="228" y="170"/>
                  </a:cubicBezTo>
                  <a:cubicBezTo>
                    <a:pt x="1" y="398"/>
                    <a:pt x="1" y="760"/>
                    <a:pt x="228" y="975"/>
                  </a:cubicBezTo>
                  <a:cubicBezTo>
                    <a:pt x="346" y="1092"/>
                    <a:pt x="490" y="1144"/>
                    <a:pt x="631" y="1144"/>
                  </a:cubicBezTo>
                  <a:cubicBezTo>
                    <a:pt x="925" y="1144"/>
                    <a:pt x="1207" y="917"/>
                    <a:pt x="1207" y="572"/>
                  </a:cubicBezTo>
                  <a:cubicBezTo>
                    <a:pt x="1207" y="228"/>
                    <a:pt x="925" y="1"/>
                    <a:pt x="6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7"/>
            <p:cNvSpPr/>
            <p:nvPr/>
          </p:nvSpPr>
          <p:spPr>
            <a:xfrm>
              <a:off x="5896700" y="1848163"/>
              <a:ext cx="71400" cy="53375"/>
            </a:xfrm>
            <a:custGeom>
              <a:rect b="b" l="l" r="r" t="t"/>
              <a:pathLst>
                <a:path extrusionOk="0" h="2135" w="2856">
                  <a:moveTo>
                    <a:pt x="1441" y="1"/>
                  </a:moveTo>
                  <a:cubicBezTo>
                    <a:pt x="1167" y="1"/>
                    <a:pt x="892" y="104"/>
                    <a:pt x="684" y="312"/>
                  </a:cubicBezTo>
                  <a:cubicBezTo>
                    <a:pt x="1" y="969"/>
                    <a:pt x="470" y="2121"/>
                    <a:pt x="1421" y="2135"/>
                  </a:cubicBezTo>
                  <a:cubicBezTo>
                    <a:pt x="2373" y="2135"/>
                    <a:pt x="2855" y="996"/>
                    <a:pt x="2198" y="312"/>
                  </a:cubicBezTo>
                  <a:cubicBezTo>
                    <a:pt x="1991" y="104"/>
                    <a:pt x="1716" y="1"/>
                    <a:pt x="14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7"/>
            <p:cNvSpPr/>
            <p:nvPr/>
          </p:nvSpPr>
          <p:spPr>
            <a:xfrm>
              <a:off x="6174450" y="2009388"/>
              <a:ext cx="31175" cy="113275"/>
            </a:xfrm>
            <a:custGeom>
              <a:rect b="b" l="l" r="r" t="t"/>
              <a:pathLst>
                <a:path extrusionOk="0" fill="none" h="4531" w="1247">
                  <a:moveTo>
                    <a:pt x="0" y="4530"/>
                  </a:moveTo>
                  <a:lnTo>
                    <a:pt x="1246"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7"/>
            <p:cNvSpPr/>
            <p:nvPr/>
          </p:nvSpPr>
          <p:spPr>
            <a:xfrm>
              <a:off x="6156375" y="2107688"/>
              <a:ext cx="34175" cy="28600"/>
            </a:xfrm>
            <a:custGeom>
              <a:rect b="b" l="l" r="r" t="t"/>
              <a:pathLst>
                <a:path extrusionOk="0" h="1144" w="1367">
                  <a:moveTo>
                    <a:pt x="726" y="1"/>
                  </a:moveTo>
                  <a:cubicBezTo>
                    <a:pt x="306" y="1"/>
                    <a:pt x="0" y="459"/>
                    <a:pt x="227" y="853"/>
                  </a:cubicBezTo>
                  <a:cubicBezTo>
                    <a:pt x="341" y="1050"/>
                    <a:pt x="534" y="1143"/>
                    <a:pt x="726" y="1143"/>
                  </a:cubicBezTo>
                  <a:cubicBezTo>
                    <a:pt x="964" y="1143"/>
                    <a:pt x="1198" y="1000"/>
                    <a:pt x="1273" y="732"/>
                  </a:cubicBezTo>
                  <a:cubicBezTo>
                    <a:pt x="1366" y="424"/>
                    <a:pt x="1179" y="102"/>
                    <a:pt x="884" y="22"/>
                  </a:cubicBezTo>
                  <a:cubicBezTo>
                    <a:pt x="830" y="8"/>
                    <a:pt x="777"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7"/>
            <p:cNvSpPr/>
            <p:nvPr/>
          </p:nvSpPr>
          <p:spPr>
            <a:xfrm>
              <a:off x="6187500" y="1995538"/>
              <a:ext cx="34850" cy="28775"/>
            </a:xfrm>
            <a:custGeom>
              <a:rect b="b" l="l" r="r" t="t"/>
              <a:pathLst>
                <a:path extrusionOk="0" h="1151" w="1394">
                  <a:moveTo>
                    <a:pt x="721" y="0"/>
                  </a:moveTo>
                  <a:cubicBezTo>
                    <a:pt x="629" y="0"/>
                    <a:pt x="534" y="23"/>
                    <a:pt x="443" y="72"/>
                  </a:cubicBezTo>
                  <a:cubicBezTo>
                    <a:pt x="1" y="327"/>
                    <a:pt x="81" y="997"/>
                    <a:pt x="577" y="1131"/>
                  </a:cubicBezTo>
                  <a:cubicBezTo>
                    <a:pt x="628" y="1144"/>
                    <a:pt x="678" y="1151"/>
                    <a:pt x="728" y="1151"/>
                  </a:cubicBezTo>
                  <a:cubicBezTo>
                    <a:pt x="981" y="1151"/>
                    <a:pt x="1209" y="987"/>
                    <a:pt x="1287" y="729"/>
                  </a:cubicBezTo>
                  <a:cubicBezTo>
                    <a:pt x="1394" y="335"/>
                    <a:pt x="1077" y="0"/>
                    <a:pt x="7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7"/>
            <p:cNvSpPr/>
            <p:nvPr/>
          </p:nvSpPr>
          <p:spPr>
            <a:xfrm>
              <a:off x="6139600" y="2114263"/>
              <a:ext cx="63400" cy="53300"/>
            </a:xfrm>
            <a:custGeom>
              <a:rect b="b" l="l" r="r" t="t"/>
              <a:pathLst>
                <a:path extrusionOk="0" h="2132" w="2536">
                  <a:moveTo>
                    <a:pt x="1193" y="1"/>
                  </a:moveTo>
                  <a:cubicBezTo>
                    <a:pt x="746" y="1"/>
                    <a:pt x="303" y="271"/>
                    <a:pt x="161" y="778"/>
                  </a:cubicBezTo>
                  <a:cubicBezTo>
                    <a:pt x="0" y="1354"/>
                    <a:pt x="335" y="1943"/>
                    <a:pt x="898" y="2091"/>
                  </a:cubicBezTo>
                  <a:cubicBezTo>
                    <a:pt x="1000" y="2119"/>
                    <a:pt x="1100" y="2132"/>
                    <a:pt x="1196" y="2132"/>
                  </a:cubicBezTo>
                  <a:cubicBezTo>
                    <a:pt x="1976" y="2132"/>
                    <a:pt x="2535" y="1276"/>
                    <a:pt x="2118" y="536"/>
                  </a:cubicBezTo>
                  <a:cubicBezTo>
                    <a:pt x="1909" y="173"/>
                    <a:pt x="1550" y="1"/>
                    <a:pt x="11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7"/>
            <p:cNvSpPr/>
            <p:nvPr/>
          </p:nvSpPr>
          <p:spPr>
            <a:xfrm>
              <a:off x="6262225" y="1927988"/>
              <a:ext cx="99175" cy="25825"/>
            </a:xfrm>
            <a:custGeom>
              <a:rect b="b" l="l" r="r" t="t"/>
              <a:pathLst>
                <a:path extrusionOk="0" fill="none" h="1033" w="3967">
                  <a:moveTo>
                    <a:pt x="3967" y="0"/>
                  </a:moveTo>
                  <a:lnTo>
                    <a:pt x="0" y="1032"/>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7"/>
            <p:cNvSpPr/>
            <p:nvPr/>
          </p:nvSpPr>
          <p:spPr>
            <a:xfrm>
              <a:off x="6344625" y="1913813"/>
              <a:ext cx="34200" cy="28675"/>
            </a:xfrm>
            <a:custGeom>
              <a:rect b="b" l="l" r="r" t="t"/>
              <a:pathLst>
                <a:path extrusionOk="0" h="1147" w="1368">
                  <a:moveTo>
                    <a:pt x="641" y="0"/>
                  </a:moveTo>
                  <a:cubicBezTo>
                    <a:pt x="594" y="0"/>
                    <a:pt x="546" y="6"/>
                    <a:pt x="497" y="18"/>
                  </a:cubicBezTo>
                  <a:cubicBezTo>
                    <a:pt x="188" y="98"/>
                    <a:pt x="1" y="420"/>
                    <a:pt x="81" y="715"/>
                  </a:cubicBezTo>
                  <a:cubicBezTo>
                    <a:pt x="157" y="994"/>
                    <a:pt x="398" y="1146"/>
                    <a:pt x="640" y="1146"/>
                  </a:cubicBezTo>
                  <a:cubicBezTo>
                    <a:pt x="828" y="1146"/>
                    <a:pt x="1015" y="1055"/>
                    <a:pt x="1126" y="862"/>
                  </a:cubicBezTo>
                  <a:cubicBezTo>
                    <a:pt x="1368" y="464"/>
                    <a:pt x="1066" y="0"/>
                    <a:pt x="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7"/>
            <p:cNvSpPr/>
            <p:nvPr/>
          </p:nvSpPr>
          <p:spPr>
            <a:xfrm>
              <a:off x="6244450" y="1939238"/>
              <a:ext cx="34825" cy="28725"/>
            </a:xfrm>
            <a:custGeom>
              <a:rect b="b" l="l" r="r" t="t"/>
              <a:pathLst>
                <a:path extrusionOk="0" h="1149" w="1393">
                  <a:moveTo>
                    <a:pt x="735" y="1"/>
                  </a:moveTo>
                  <a:cubicBezTo>
                    <a:pt x="687" y="1"/>
                    <a:pt x="639" y="7"/>
                    <a:pt x="591" y="19"/>
                  </a:cubicBezTo>
                  <a:cubicBezTo>
                    <a:pt x="95" y="153"/>
                    <a:pt x="1" y="810"/>
                    <a:pt x="443" y="1065"/>
                  </a:cubicBezTo>
                  <a:cubicBezTo>
                    <a:pt x="539" y="1123"/>
                    <a:pt x="640" y="1149"/>
                    <a:pt x="737" y="1149"/>
                  </a:cubicBezTo>
                  <a:cubicBezTo>
                    <a:pt x="1087" y="1149"/>
                    <a:pt x="1392" y="812"/>
                    <a:pt x="1287" y="435"/>
                  </a:cubicBezTo>
                  <a:cubicBezTo>
                    <a:pt x="1220" y="175"/>
                    <a:pt x="990" y="1"/>
                    <a:pt x="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7"/>
            <p:cNvSpPr/>
            <p:nvPr/>
          </p:nvSpPr>
          <p:spPr>
            <a:xfrm>
              <a:off x="6105425" y="1850938"/>
              <a:ext cx="80425" cy="81750"/>
            </a:xfrm>
            <a:custGeom>
              <a:rect b="b" l="l" r="r" t="t"/>
              <a:pathLst>
                <a:path extrusionOk="0" fill="none" h="3270" w="3217">
                  <a:moveTo>
                    <a:pt x="0" y="0"/>
                  </a:moveTo>
                  <a:lnTo>
                    <a:pt x="3217" y="327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7"/>
            <p:cNvSpPr/>
            <p:nvPr/>
          </p:nvSpPr>
          <p:spPr>
            <a:xfrm>
              <a:off x="6086675" y="1837188"/>
              <a:ext cx="38200" cy="28500"/>
            </a:xfrm>
            <a:custGeom>
              <a:rect b="b" l="l" r="r" t="t"/>
              <a:pathLst>
                <a:path extrusionOk="0" h="1140" w="1528">
                  <a:moveTo>
                    <a:pt x="764" y="1"/>
                  </a:moveTo>
                  <a:cubicBezTo>
                    <a:pt x="255" y="1"/>
                    <a:pt x="0" y="617"/>
                    <a:pt x="362" y="979"/>
                  </a:cubicBezTo>
                  <a:cubicBezTo>
                    <a:pt x="476" y="1086"/>
                    <a:pt x="623" y="1140"/>
                    <a:pt x="771" y="1140"/>
                  </a:cubicBezTo>
                  <a:cubicBezTo>
                    <a:pt x="918" y="1140"/>
                    <a:pt x="1065" y="1086"/>
                    <a:pt x="1179" y="979"/>
                  </a:cubicBezTo>
                  <a:cubicBezTo>
                    <a:pt x="1528" y="617"/>
                    <a:pt x="1273" y="1"/>
                    <a:pt x="7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7"/>
            <p:cNvSpPr/>
            <p:nvPr/>
          </p:nvSpPr>
          <p:spPr>
            <a:xfrm>
              <a:off x="6169425" y="1917713"/>
              <a:ext cx="30175" cy="28625"/>
            </a:xfrm>
            <a:custGeom>
              <a:rect b="b" l="l" r="r" t="t"/>
              <a:pathLst>
                <a:path extrusionOk="0" h="1145" w="1207">
                  <a:moveTo>
                    <a:pt x="631" y="0"/>
                  </a:moveTo>
                  <a:cubicBezTo>
                    <a:pt x="489" y="0"/>
                    <a:pt x="345" y="53"/>
                    <a:pt x="228" y="170"/>
                  </a:cubicBezTo>
                  <a:cubicBezTo>
                    <a:pt x="0" y="398"/>
                    <a:pt x="0" y="760"/>
                    <a:pt x="228" y="974"/>
                  </a:cubicBezTo>
                  <a:cubicBezTo>
                    <a:pt x="345" y="1092"/>
                    <a:pt x="489" y="1144"/>
                    <a:pt x="631" y="1144"/>
                  </a:cubicBezTo>
                  <a:cubicBezTo>
                    <a:pt x="925" y="1144"/>
                    <a:pt x="1206" y="916"/>
                    <a:pt x="1206" y="572"/>
                  </a:cubicBezTo>
                  <a:cubicBezTo>
                    <a:pt x="1206" y="228"/>
                    <a:pt x="925" y="0"/>
                    <a:pt x="6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7"/>
            <p:cNvSpPr/>
            <p:nvPr/>
          </p:nvSpPr>
          <p:spPr>
            <a:xfrm>
              <a:off x="6054500" y="1808663"/>
              <a:ext cx="71300" cy="53350"/>
            </a:xfrm>
            <a:custGeom>
              <a:rect b="b" l="l" r="r" t="t"/>
              <a:pathLst>
                <a:path extrusionOk="0" h="2134" w="2852">
                  <a:moveTo>
                    <a:pt x="1426" y="1"/>
                  </a:moveTo>
                  <a:cubicBezTo>
                    <a:pt x="1155" y="1"/>
                    <a:pt x="883" y="105"/>
                    <a:pt x="671" y="311"/>
                  </a:cubicBezTo>
                  <a:cubicBezTo>
                    <a:pt x="1" y="968"/>
                    <a:pt x="456" y="2120"/>
                    <a:pt x="1408" y="2133"/>
                  </a:cubicBezTo>
                  <a:cubicBezTo>
                    <a:pt x="1413" y="2133"/>
                    <a:pt x="1419" y="2134"/>
                    <a:pt x="1424" y="2134"/>
                  </a:cubicBezTo>
                  <a:cubicBezTo>
                    <a:pt x="2365" y="2134"/>
                    <a:pt x="2851" y="990"/>
                    <a:pt x="2185" y="324"/>
                  </a:cubicBezTo>
                  <a:cubicBezTo>
                    <a:pt x="1976" y="108"/>
                    <a:pt x="1702" y="1"/>
                    <a:pt x="14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7"/>
            <p:cNvSpPr/>
            <p:nvPr/>
          </p:nvSpPr>
          <p:spPr>
            <a:xfrm>
              <a:off x="6407275" y="1780238"/>
              <a:ext cx="25500" cy="92825"/>
            </a:xfrm>
            <a:custGeom>
              <a:rect b="b" l="l" r="r" t="t"/>
              <a:pathLst>
                <a:path extrusionOk="0" fill="none" h="3713" w="1020">
                  <a:moveTo>
                    <a:pt x="1" y="3713"/>
                  </a:moveTo>
                  <a:lnTo>
                    <a:pt x="1019"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7"/>
            <p:cNvSpPr/>
            <p:nvPr/>
          </p:nvSpPr>
          <p:spPr>
            <a:xfrm>
              <a:off x="6389200" y="1857763"/>
              <a:ext cx="34175" cy="28600"/>
            </a:xfrm>
            <a:custGeom>
              <a:rect b="b" l="l" r="r" t="t"/>
              <a:pathLst>
                <a:path extrusionOk="0" h="1144" w="1367">
                  <a:moveTo>
                    <a:pt x="726" y="1"/>
                  </a:moveTo>
                  <a:cubicBezTo>
                    <a:pt x="306" y="1"/>
                    <a:pt x="1" y="459"/>
                    <a:pt x="228" y="853"/>
                  </a:cubicBezTo>
                  <a:cubicBezTo>
                    <a:pt x="341" y="1050"/>
                    <a:pt x="535" y="1143"/>
                    <a:pt x="726" y="1143"/>
                  </a:cubicBezTo>
                  <a:cubicBezTo>
                    <a:pt x="964" y="1143"/>
                    <a:pt x="1199" y="999"/>
                    <a:pt x="1273" y="732"/>
                  </a:cubicBezTo>
                  <a:cubicBezTo>
                    <a:pt x="1367" y="424"/>
                    <a:pt x="1179" y="102"/>
                    <a:pt x="885" y="22"/>
                  </a:cubicBezTo>
                  <a:cubicBezTo>
                    <a:pt x="831" y="7"/>
                    <a:pt x="778"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7"/>
            <p:cNvSpPr/>
            <p:nvPr/>
          </p:nvSpPr>
          <p:spPr>
            <a:xfrm>
              <a:off x="6414325" y="1766588"/>
              <a:ext cx="34825" cy="28700"/>
            </a:xfrm>
            <a:custGeom>
              <a:rect b="b" l="l" r="r" t="t"/>
              <a:pathLst>
                <a:path extrusionOk="0" h="1148" w="1393">
                  <a:moveTo>
                    <a:pt x="737" y="0"/>
                  </a:moveTo>
                  <a:cubicBezTo>
                    <a:pt x="644" y="0"/>
                    <a:pt x="548" y="24"/>
                    <a:pt x="456" y="78"/>
                  </a:cubicBezTo>
                  <a:cubicBezTo>
                    <a:pt x="0" y="332"/>
                    <a:pt x="81" y="989"/>
                    <a:pt x="576" y="1123"/>
                  </a:cubicBezTo>
                  <a:cubicBezTo>
                    <a:pt x="631" y="1139"/>
                    <a:pt x="685" y="1147"/>
                    <a:pt x="738" y="1147"/>
                  </a:cubicBezTo>
                  <a:cubicBezTo>
                    <a:pt x="987" y="1147"/>
                    <a:pt x="1209" y="977"/>
                    <a:pt x="1287" y="734"/>
                  </a:cubicBezTo>
                  <a:cubicBezTo>
                    <a:pt x="1393" y="342"/>
                    <a:pt x="1088" y="0"/>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7"/>
            <p:cNvSpPr/>
            <p:nvPr/>
          </p:nvSpPr>
          <p:spPr>
            <a:xfrm>
              <a:off x="6489350" y="1696813"/>
              <a:ext cx="112600" cy="28175"/>
            </a:xfrm>
            <a:custGeom>
              <a:rect b="b" l="l" r="r" t="t"/>
              <a:pathLst>
                <a:path extrusionOk="0" fill="none" h="1127" w="4504">
                  <a:moveTo>
                    <a:pt x="4504" y="1"/>
                  </a:moveTo>
                  <a:lnTo>
                    <a:pt x="1" y="1126"/>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7"/>
            <p:cNvSpPr/>
            <p:nvPr/>
          </p:nvSpPr>
          <p:spPr>
            <a:xfrm>
              <a:off x="6585500" y="1682888"/>
              <a:ext cx="34175" cy="28625"/>
            </a:xfrm>
            <a:custGeom>
              <a:rect b="b" l="l" r="r" t="t"/>
              <a:pathLst>
                <a:path extrusionOk="0" h="1145" w="1367">
                  <a:moveTo>
                    <a:pt x="651" y="1"/>
                  </a:moveTo>
                  <a:cubicBezTo>
                    <a:pt x="601" y="1"/>
                    <a:pt x="550" y="7"/>
                    <a:pt x="497" y="22"/>
                  </a:cubicBezTo>
                  <a:cubicBezTo>
                    <a:pt x="189" y="89"/>
                    <a:pt x="1" y="397"/>
                    <a:pt x="81" y="705"/>
                  </a:cubicBezTo>
                  <a:cubicBezTo>
                    <a:pt x="150" y="988"/>
                    <a:pt x="394" y="1144"/>
                    <a:pt x="640" y="1144"/>
                  </a:cubicBezTo>
                  <a:cubicBezTo>
                    <a:pt x="825" y="1144"/>
                    <a:pt x="1012" y="1056"/>
                    <a:pt x="1127" y="866"/>
                  </a:cubicBezTo>
                  <a:cubicBezTo>
                    <a:pt x="1366" y="471"/>
                    <a:pt x="1071"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7"/>
            <p:cNvSpPr/>
            <p:nvPr/>
          </p:nvSpPr>
          <p:spPr>
            <a:xfrm>
              <a:off x="6471600" y="1710413"/>
              <a:ext cx="34550" cy="28775"/>
            </a:xfrm>
            <a:custGeom>
              <a:rect b="b" l="l" r="r" t="t"/>
              <a:pathLst>
                <a:path extrusionOk="0" h="1151" w="1382">
                  <a:moveTo>
                    <a:pt x="734" y="1"/>
                  </a:moveTo>
                  <a:cubicBezTo>
                    <a:pt x="687" y="1"/>
                    <a:pt x="639" y="7"/>
                    <a:pt x="590" y="20"/>
                  </a:cubicBezTo>
                  <a:cubicBezTo>
                    <a:pt x="94" y="140"/>
                    <a:pt x="1" y="797"/>
                    <a:pt x="443" y="1065"/>
                  </a:cubicBezTo>
                  <a:cubicBezTo>
                    <a:pt x="538" y="1124"/>
                    <a:pt x="638" y="1151"/>
                    <a:pt x="735" y="1151"/>
                  </a:cubicBezTo>
                  <a:cubicBezTo>
                    <a:pt x="1077" y="1151"/>
                    <a:pt x="1381" y="821"/>
                    <a:pt x="1287" y="435"/>
                  </a:cubicBezTo>
                  <a:cubicBezTo>
                    <a:pt x="1219" y="175"/>
                    <a:pt x="990" y="1"/>
                    <a:pt x="7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7"/>
            <p:cNvSpPr/>
            <p:nvPr/>
          </p:nvSpPr>
          <p:spPr>
            <a:xfrm>
              <a:off x="6587775" y="1663813"/>
              <a:ext cx="63100" cy="53375"/>
            </a:xfrm>
            <a:custGeom>
              <a:rect b="b" l="l" r="r" t="t"/>
              <a:pathLst>
                <a:path extrusionOk="0" h="2135" w="2524">
                  <a:moveTo>
                    <a:pt x="1349" y="1"/>
                  </a:moveTo>
                  <a:cubicBezTo>
                    <a:pt x="998" y="1"/>
                    <a:pt x="644" y="171"/>
                    <a:pt x="433" y="530"/>
                  </a:cubicBezTo>
                  <a:cubicBezTo>
                    <a:pt x="0" y="1263"/>
                    <a:pt x="547" y="2135"/>
                    <a:pt x="1331" y="2135"/>
                  </a:cubicBezTo>
                  <a:cubicBezTo>
                    <a:pt x="1422" y="2135"/>
                    <a:pt x="1516" y="2123"/>
                    <a:pt x="1612" y="2098"/>
                  </a:cubicBezTo>
                  <a:cubicBezTo>
                    <a:pt x="2188" y="1951"/>
                    <a:pt x="2523" y="1374"/>
                    <a:pt x="2376" y="798"/>
                  </a:cubicBezTo>
                  <a:cubicBezTo>
                    <a:pt x="2240" y="279"/>
                    <a:pt x="1797" y="1"/>
                    <a:pt x="1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7"/>
            <p:cNvSpPr/>
            <p:nvPr/>
          </p:nvSpPr>
          <p:spPr>
            <a:xfrm>
              <a:off x="6457200" y="1578213"/>
              <a:ext cx="31525" cy="113950"/>
            </a:xfrm>
            <a:custGeom>
              <a:rect b="b" l="l" r="r" t="t"/>
              <a:pathLst>
                <a:path extrusionOk="0" fill="none" h="4558" w="1261">
                  <a:moveTo>
                    <a:pt x="1260" y="1"/>
                  </a:moveTo>
                  <a:lnTo>
                    <a:pt x="0" y="4557"/>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7"/>
            <p:cNvSpPr/>
            <p:nvPr/>
          </p:nvSpPr>
          <p:spPr>
            <a:xfrm>
              <a:off x="6472600" y="1564613"/>
              <a:ext cx="33875" cy="28575"/>
            </a:xfrm>
            <a:custGeom>
              <a:rect b="b" l="l" r="r" t="t"/>
              <a:pathLst>
                <a:path extrusionOk="0" h="1143" w="1355">
                  <a:moveTo>
                    <a:pt x="639" y="1"/>
                  </a:moveTo>
                  <a:cubicBezTo>
                    <a:pt x="397" y="1"/>
                    <a:pt x="156" y="148"/>
                    <a:pt x="81" y="424"/>
                  </a:cubicBezTo>
                  <a:cubicBezTo>
                    <a:pt x="1" y="719"/>
                    <a:pt x="175" y="1041"/>
                    <a:pt x="483" y="1121"/>
                  </a:cubicBezTo>
                  <a:cubicBezTo>
                    <a:pt x="537" y="1136"/>
                    <a:pt x="590" y="1142"/>
                    <a:pt x="641" y="1142"/>
                  </a:cubicBezTo>
                  <a:cubicBezTo>
                    <a:pt x="1059" y="1142"/>
                    <a:pt x="1355" y="684"/>
                    <a:pt x="1140" y="290"/>
                  </a:cubicBezTo>
                  <a:cubicBezTo>
                    <a:pt x="1027" y="94"/>
                    <a:pt x="833" y="1"/>
                    <a:pt x="6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7"/>
            <p:cNvSpPr/>
            <p:nvPr/>
          </p:nvSpPr>
          <p:spPr>
            <a:xfrm>
              <a:off x="6440800" y="1677238"/>
              <a:ext cx="34850" cy="28775"/>
            </a:xfrm>
            <a:custGeom>
              <a:rect b="b" l="l" r="r" t="t"/>
              <a:pathLst>
                <a:path extrusionOk="0" h="1151" w="1394">
                  <a:moveTo>
                    <a:pt x="666" y="0"/>
                  </a:moveTo>
                  <a:cubicBezTo>
                    <a:pt x="414" y="0"/>
                    <a:pt x="185" y="164"/>
                    <a:pt x="107" y="422"/>
                  </a:cubicBezTo>
                  <a:cubicBezTo>
                    <a:pt x="1" y="816"/>
                    <a:pt x="309" y="1151"/>
                    <a:pt x="661" y="1151"/>
                  </a:cubicBezTo>
                  <a:cubicBezTo>
                    <a:pt x="753" y="1151"/>
                    <a:pt x="847" y="1128"/>
                    <a:pt x="938" y="1079"/>
                  </a:cubicBezTo>
                  <a:cubicBezTo>
                    <a:pt x="1393" y="824"/>
                    <a:pt x="1300" y="154"/>
                    <a:pt x="817" y="20"/>
                  </a:cubicBezTo>
                  <a:cubicBezTo>
                    <a:pt x="767" y="7"/>
                    <a:pt x="716" y="0"/>
                    <a:pt x="6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7"/>
            <p:cNvSpPr/>
            <p:nvPr/>
          </p:nvSpPr>
          <p:spPr>
            <a:xfrm>
              <a:off x="6459825" y="1533988"/>
              <a:ext cx="63400" cy="53425"/>
            </a:xfrm>
            <a:custGeom>
              <a:rect b="b" l="l" r="r" t="t"/>
              <a:pathLst>
                <a:path extrusionOk="0" h="2137" w="2536">
                  <a:moveTo>
                    <a:pt x="1340" y="0"/>
                  </a:moveTo>
                  <a:cubicBezTo>
                    <a:pt x="560" y="0"/>
                    <a:pt x="1" y="856"/>
                    <a:pt x="418" y="1596"/>
                  </a:cubicBezTo>
                  <a:cubicBezTo>
                    <a:pt x="626" y="1963"/>
                    <a:pt x="983" y="2137"/>
                    <a:pt x="1339" y="2137"/>
                  </a:cubicBezTo>
                  <a:cubicBezTo>
                    <a:pt x="1787" y="2137"/>
                    <a:pt x="2233" y="1862"/>
                    <a:pt x="2375" y="1354"/>
                  </a:cubicBezTo>
                  <a:cubicBezTo>
                    <a:pt x="2535" y="778"/>
                    <a:pt x="2200" y="189"/>
                    <a:pt x="1638" y="41"/>
                  </a:cubicBezTo>
                  <a:cubicBezTo>
                    <a:pt x="1536" y="13"/>
                    <a:pt x="1436" y="0"/>
                    <a:pt x="13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7"/>
            <p:cNvSpPr/>
            <p:nvPr/>
          </p:nvSpPr>
          <p:spPr>
            <a:xfrm>
              <a:off x="6352675" y="1642538"/>
              <a:ext cx="60325" cy="61350"/>
            </a:xfrm>
            <a:custGeom>
              <a:rect b="b" l="l" r="r" t="t"/>
              <a:pathLst>
                <a:path extrusionOk="0" fill="none" h="2454" w="2413">
                  <a:moveTo>
                    <a:pt x="0" y="1"/>
                  </a:moveTo>
                  <a:lnTo>
                    <a:pt x="2413" y="2453"/>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7"/>
            <p:cNvSpPr/>
            <p:nvPr/>
          </p:nvSpPr>
          <p:spPr>
            <a:xfrm>
              <a:off x="6333900" y="1628463"/>
              <a:ext cx="38225" cy="28775"/>
            </a:xfrm>
            <a:custGeom>
              <a:rect b="b" l="l" r="r" t="t"/>
              <a:pathLst>
                <a:path extrusionOk="0" h="1151" w="1529">
                  <a:moveTo>
                    <a:pt x="765" y="1"/>
                  </a:moveTo>
                  <a:cubicBezTo>
                    <a:pt x="256" y="1"/>
                    <a:pt x="1" y="617"/>
                    <a:pt x="363" y="979"/>
                  </a:cubicBezTo>
                  <a:cubicBezTo>
                    <a:pt x="477" y="1093"/>
                    <a:pt x="624" y="1150"/>
                    <a:pt x="770" y="1150"/>
                  </a:cubicBezTo>
                  <a:cubicBezTo>
                    <a:pt x="916" y="1150"/>
                    <a:pt x="1060" y="1093"/>
                    <a:pt x="1167" y="979"/>
                  </a:cubicBezTo>
                  <a:cubicBezTo>
                    <a:pt x="1529" y="617"/>
                    <a:pt x="1274" y="1"/>
                    <a:pt x="7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7"/>
            <p:cNvSpPr/>
            <p:nvPr/>
          </p:nvSpPr>
          <p:spPr>
            <a:xfrm>
              <a:off x="6396550" y="1688888"/>
              <a:ext cx="30175" cy="28625"/>
            </a:xfrm>
            <a:custGeom>
              <a:rect b="b" l="l" r="r" t="t"/>
              <a:pathLst>
                <a:path extrusionOk="0" h="1145" w="1207">
                  <a:moveTo>
                    <a:pt x="631" y="0"/>
                  </a:moveTo>
                  <a:cubicBezTo>
                    <a:pt x="490" y="0"/>
                    <a:pt x="346" y="53"/>
                    <a:pt x="229" y="170"/>
                  </a:cubicBezTo>
                  <a:cubicBezTo>
                    <a:pt x="1" y="385"/>
                    <a:pt x="1" y="747"/>
                    <a:pt x="229" y="974"/>
                  </a:cubicBezTo>
                  <a:cubicBezTo>
                    <a:pt x="346" y="1092"/>
                    <a:pt x="490" y="1144"/>
                    <a:pt x="631" y="1144"/>
                  </a:cubicBezTo>
                  <a:cubicBezTo>
                    <a:pt x="926" y="1144"/>
                    <a:pt x="1207" y="916"/>
                    <a:pt x="1207" y="572"/>
                  </a:cubicBezTo>
                  <a:cubicBezTo>
                    <a:pt x="1207" y="228"/>
                    <a:pt x="926" y="0"/>
                    <a:pt x="6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7"/>
            <p:cNvSpPr/>
            <p:nvPr/>
          </p:nvSpPr>
          <p:spPr>
            <a:xfrm>
              <a:off x="6206275" y="1638188"/>
              <a:ext cx="84100" cy="82775"/>
            </a:xfrm>
            <a:custGeom>
              <a:rect b="b" l="l" r="r" t="t"/>
              <a:pathLst>
                <a:path extrusionOk="0" fill="none" h="3311" w="3364">
                  <a:moveTo>
                    <a:pt x="0" y="3311"/>
                  </a:moveTo>
                  <a:lnTo>
                    <a:pt x="3364"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7"/>
            <p:cNvSpPr/>
            <p:nvPr/>
          </p:nvSpPr>
          <p:spPr>
            <a:xfrm>
              <a:off x="6192525" y="1705963"/>
              <a:ext cx="29850" cy="28875"/>
            </a:xfrm>
            <a:custGeom>
              <a:rect b="b" l="l" r="r" t="t"/>
              <a:pathLst>
                <a:path extrusionOk="0" h="1155" w="1194">
                  <a:moveTo>
                    <a:pt x="576" y="1"/>
                  </a:moveTo>
                  <a:cubicBezTo>
                    <a:pt x="282" y="1"/>
                    <a:pt x="1" y="229"/>
                    <a:pt x="1" y="573"/>
                  </a:cubicBezTo>
                  <a:cubicBezTo>
                    <a:pt x="1" y="920"/>
                    <a:pt x="287" y="1155"/>
                    <a:pt x="584" y="1155"/>
                  </a:cubicBezTo>
                  <a:cubicBezTo>
                    <a:pt x="723" y="1155"/>
                    <a:pt x="864" y="1103"/>
                    <a:pt x="979" y="988"/>
                  </a:cubicBezTo>
                  <a:cubicBezTo>
                    <a:pt x="1193" y="760"/>
                    <a:pt x="1193" y="399"/>
                    <a:pt x="979" y="171"/>
                  </a:cubicBezTo>
                  <a:cubicBezTo>
                    <a:pt x="862" y="53"/>
                    <a:pt x="717" y="1"/>
                    <a:pt x="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7"/>
            <p:cNvSpPr/>
            <p:nvPr/>
          </p:nvSpPr>
          <p:spPr>
            <a:xfrm>
              <a:off x="6270600" y="1624463"/>
              <a:ext cx="38200" cy="28500"/>
            </a:xfrm>
            <a:custGeom>
              <a:rect b="b" l="l" r="r" t="t"/>
              <a:pathLst>
                <a:path extrusionOk="0" h="1140" w="1528">
                  <a:moveTo>
                    <a:pt x="764" y="0"/>
                  </a:moveTo>
                  <a:cubicBezTo>
                    <a:pt x="255" y="0"/>
                    <a:pt x="0" y="617"/>
                    <a:pt x="362" y="978"/>
                  </a:cubicBezTo>
                  <a:cubicBezTo>
                    <a:pt x="476" y="1086"/>
                    <a:pt x="623" y="1139"/>
                    <a:pt x="769" y="1139"/>
                  </a:cubicBezTo>
                  <a:cubicBezTo>
                    <a:pt x="915" y="1139"/>
                    <a:pt x="1059" y="1086"/>
                    <a:pt x="1166" y="978"/>
                  </a:cubicBezTo>
                  <a:cubicBezTo>
                    <a:pt x="1528" y="617"/>
                    <a:pt x="1273" y="0"/>
                    <a:pt x="7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7"/>
            <p:cNvSpPr/>
            <p:nvPr/>
          </p:nvSpPr>
          <p:spPr>
            <a:xfrm>
              <a:off x="6163725" y="1707113"/>
              <a:ext cx="56200" cy="53550"/>
            </a:xfrm>
            <a:custGeom>
              <a:rect b="b" l="l" r="r" t="t"/>
              <a:pathLst>
                <a:path extrusionOk="0" h="2142" w="2248">
                  <a:moveTo>
                    <a:pt x="1170" y="1"/>
                  </a:moveTo>
                  <a:cubicBezTo>
                    <a:pt x="909" y="1"/>
                    <a:pt x="644" y="97"/>
                    <a:pt x="429" y="312"/>
                  </a:cubicBezTo>
                  <a:cubicBezTo>
                    <a:pt x="0" y="728"/>
                    <a:pt x="0" y="1398"/>
                    <a:pt x="416" y="1827"/>
                  </a:cubicBezTo>
                  <a:cubicBezTo>
                    <a:pt x="629" y="2044"/>
                    <a:pt x="894" y="2142"/>
                    <a:pt x="1156" y="2142"/>
                  </a:cubicBezTo>
                  <a:cubicBezTo>
                    <a:pt x="1700" y="2142"/>
                    <a:pt x="2229" y="1719"/>
                    <a:pt x="2238" y="1076"/>
                  </a:cubicBezTo>
                  <a:cubicBezTo>
                    <a:pt x="2247" y="430"/>
                    <a:pt x="1719" y="1"/>
                    <a:pt x="11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7"/>
            <p:cNvSpPr/>
            <p:nvPr/>
          </p:nvSpPr>
          <p:spPr>
            <a:xfrm>
              <a:off x="6189175" y="1510888"/>
              <a:ext cx="96525" cy="68700"/>
            </a:xfrm>
            <a:custGeom>
              <a:rect b="b" l="l" r="r" t="t"/>
              <a:pathLst>
                <a:path extrusionOk="0" fill="none" h="2748" w="3861">
                  <a:moveTo>
                    <a:pt x="1" y="0"/>
                  </a:moveTo>
                  <a:lnTo>
                    <a:pt x="3860" y="2747"/>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7"/>
            <p:cNvSpPr/>
            <p:nvPr/>
          </p:nvSpPr>
          <p:spPr>
            <a:xfrm>
              <a:off x="6171100" y="1496963"/>
              <a:ext cx="37400" cy="28675"/>
            </a:xfrm>
            <a:custGeom>
              <a:rect b="b" l="l" r="r" t="t"/>
              <a:pathLst>
                <a:path extrusionOk="0" h="1147" w="1496">
                  <a:moveTo>
                    <a:pt x="754" y="0"/>
                  </a:moveTo>
                  <a:cubicBezTo>
                    <a:pt x="722" y="0"/>
                    <a:pt x="690" y="3"/>
                    <a:pt x="657" y="8"/>
                  </a:cubicBezTo>
                  <a:cubicBezTo>
                    <a:pt x="147" y="88"/>
                    <a:pt x="0" y="745"/>
                    <a:pt x="416" y="1040"/>
                  </a:cubicBezTo>
                  <a:cubicBezTo>
                    <a:pt x="514" y="1113"/>
                    <a:pt x="629" y="1147"/>
                    <a:pt x="744" y="1147"/>
                  </a:cubicBezTo>
                  <a:cubicBezTo>
                    <a:pt x="925" y="1147"/>
                    <a:pt x="1105" y="1061"/>
                    <a:pt x="1220" y="906"/>
                  </a:cubicBezTo>
                  <a:cubicBezTo>
                    <a:pt x="1495" y="517"/>
                    <a:pt x="1209"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7"/>
            <p:cNvSpPr/>
            <p:nvPr/>
          </p:nvSpPr>
          <p:spPr>
            <a:xfrm>
              <a:off x="6268925" y="1564813"/>
              <a:ext cx="32000" cy="28825"/>
            </a:xfrm>
            <a:custGeom>
              <a:rect b="b" l="l" r="r" t="t"/>
              <a:pathLst>
                <a:path extrusionOk="0" h="1153" w="1280">
                  <a:moveTo>
                    <a:pt x="648" y="1"/>
                  </a:moveTo>
                  <a:cubicBezTo>
                    <a:pt x="477" y="1"/>
                    <a:pt x="305" y="77"/>
                    <a:pt x="188" y="242"/>
                  </a:cubicBezTo>
                  <a:cubicBezTo>
                    <a:pt x="0" y="497"/>
                    <a:pt x="54" y="858"/>
                    <a:pt x="322" y="1046"/>
                  </a:cubicBezTo>
                  <a:cubicBezTo>
                    <a:pt x="425" y="1120"/>
                    <a:pt x="538" y="1152"/>
                    <a:pt x="648" y="1152"/>
                  </a:cubicBezTo>
                  <a:cubicBezTo>
                    <a:pt x="978" y="1152"/>
                    <a:pt x="1280" y="855"/>
                    <a:pt x="1220" y="483"/>
                  </a:cubicBezTo>
                  <a:cubicBezTo>
                    <a:pt x="1163" y="176"/>
                    <a:pt x="907" y="1"/>
                    <a:pt x="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7"/>
            <p:cNvSpPr/>
            <p:nvPr/>
          </p:nvSpPr>
          <p:spPr>
            <a:xfrm>
              <a:off x="6139875" y="1473613"/>
              <a:ext cx="69425" cy="53450"/>
            </a:xfrm>
            <a:custGeom>
              <a:rect b="b" l="l" r="r" t="t"/>
              <a:pathLst>
                <a:path extrusionOk="0" h="2138" w="2777">
                  <a:moveTo>
                    <a:pt x="1374" y="0"/>
                  </a:moveTo>
                  <a:cubicBezTo>
                    <a:pt x="1045" y="0"/>
                    <a:pt x="722" y="155"/>
                    <a:pt x="512" y="446"/>
                  </a:cubicBezTo>
                  <a:cubicBezTo>
                    <a:pt x="0" y="1170"/>
                    <a:pt x="535" y="2137"/>
                    <a:pt x="1368" y="2137"/>
                  </a:cubicBezTo>
                  <a:cubicBezTo>
                    <a:pt x="1429" y="2137"/>
                    <a:pt x="1493" y="2132"/>
                    <a:pt x="1557" y="2121"/>
                  </a:cubicBezTo>
                  <a:cubicBezTo>
                    <a:pt x="2495" y="1960"/>
                    <a:pt x="2777" y="754"/>
                    <a:pt x="2000" y="205"/>
                  </a:cubicBezTo>
                  <a:cubicBezTo>
                    <a:pt x="1808" y="67"/>
                    <a:pt x="1590" y="0"/>
                    <a:pt x="13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7"/>
            <p:cNvSpPr/>
            <p:nvPr/>
          </p:nvSpPr>
          <p:spPr>
            <a:xfrm>
              <a:off x="6342625" y="1458963"/>
              <a:ext cx="50275" cy="105875"/>
            </a:xfrm>
            <a:custGeom>
              <a:rect b="b" l="l" r="r" t="t"/>
              <a:pathLst>
                <a:path extrusionOk="0" fill="none" h="4235" w="2011">
                  <a:moveTo>
                    <a:pt x="2010" y="0"/>
                  </a:moveTo>
                  <a:lnTo>
                    <a:pt x="0" y="4235"/>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7"/>
            <p:cNvSpPr/>
            <p:nvPr/>
          </p:nvSpPr>
          <p:spPr>
            <a:xfrm>
              <a:off x="6376450" y="1445113"/>
              <a:ext cx="33150" cy="28650"/>
            </a:xfrm>
            <a:custGeom>
              <a:rect b="b" l="l" r="r" t="t"/>
              <a:pathLst>
                <a:path extrusionOk="0" h="1146" w="1326">
                  <a:moveTo>
                    <a:pt x="651" y="1"/>
                  </a:moveTo>
                  <a:cubicBezTo>
                    <a:pt x="444" y="1"/>
                    <a:pt x="237" y="108"/>
                    <a:pt x="135" y="326"/>
                  </a:cubicBezTo>
                  <a:cubicBezTo>
                    <a:pt x="1" y="608"/>
                    <a:pt x="121" y="956"/>
                    <a:pt x="403" y="1090"/>
                  </a:cubicBezTo>
                  <a:cubicBezTo>
                    <a:pt x="486" y="1128"/>
                    <a:pt x="570" y="1146"/>
                    <a:pt x="651" y="1146"/>
                  </a:cubicBezTo>
                  <a:cubicBezTo>
                    <a:pt x="1023" y="1146"/>
                    <a:pt x="1326" y="776"/>
                    <a:pt x="1194" y="380"/>
                  </a:cubicBezTo>
                  <a:cubicBezTo>
                    <a:pt x="1103" y="128"/>
                    <a:pt x="877"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57"/>
            <p:cNvSpPr/>
            <p:nvPr/>
          </p:nvSpPr>
          <p:spPr>
            <a:xfrm>
              <a:off x="6325275" y="1549713"/>
              <a:ext cx="35450" cy="28750"/>
            </a:xfrm>
            <a:custGeom>
              <a:rect b="b" l="l" r="r" t="t"/>
              <a:pathLst>
                <a:path extrusionOk="0" h="1150" w="1418">
                  <a:moveTo>
                    <a:pt x="707" y="1"/>
                  </a:moveTo>
                  <a:cubicBezTo>
                    <a:pt x="492" y="1"/>
                    <a:pt x="282" y="123"/>
                    <a:pt x="185" y="337"/>
                  </a:cubicBezTo>
                  <a:cubicBezTo>
                    <a:pt x="1" y="728"/>
                    <a:pt x="302" y="1150"/>
                    <a:pt x="696" y="1150"/>
                  </a:cubicBezTo>
                  <a:cubicBezTo>
                    <a:pt x="761" y="1150"/>
                    <a:pt x="828" y="1138"/>
                    <a:pt x="895" y="1114"/>
                  </a:cubicBezTo>
                  <a:cubicBezTo>
                    <a:pt x="1378" y="953"/>
                    <a:pt x="1418" y="283"/>
                    <a:pt x="949" y="55"/>
                  </a:cubicBezTo>
                  <a:cubicBezTo>
                    <a:pt x="872" y="18"/>
                    <a:pt x="789" y="1"/>
                    <a:pt x="7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7"/>
            <p:cNvSpPr/>
            <p:nvPr/>
          </p:nvSpPr>
          <p:spPr>
            <a:xfrm>
              <a:off x="6369550" y="1414663"/>
              <a:ext cx="62200" cy="53450"/>
            </a:xfrm>
            <a:custGeom>
              <a:rect b="b" l="l" r="r" t="t"/>
              <a:pathLst>
                <a:path extrusionOk="0" h="2138" w="2488">
                  <a:moveTo>
                    <a:pt x="1256" y="0"/>
                  </a:moveTo>
                  <a:cubicBezTo>
                    <a:pt x="571" y="0"/>
                    <a:pt x="0" y="690"/>
                    <a:pt x="263" y="1424"/>
                  </a:cubicBezTo>
                  <a:cubicBezTo>
                    <a:pt x="432" y="1895"/>
                    <a:pt x="852" y="2137"/>
                    <a:pt x="1273" y="2137"/>
                  </a:cubicBezTo>
                  <a:cubicBezTo>
                    <a:pt x="1654" y="2137"/>
                    <a:pt x="2036" y="1938"/>
                    <a:pt x="2233" y="1531"/>
                  </a:cubicBezTo>
                  <a:cubicBezTo>
                    <a:pt x="2488" y="995"/>
                    <a:pt x="2260" y="365"/>
                    <a:pt x="1724" y="110"/>
                  </a:cubicBezTo>
                  <a:cubicBezTo>
                    <a:pt x="1568" y="35"/>
                    <a:pt x="1409" y="0"/>
                    <a:pt x="12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7"/>
            <p:cNvSpPr/>
            <p:nvPr/>
          </p:nvSpPr>
          <p:spPr>
            <a:xfrm>
              <a:off x="6351325" y="1963488"/>
              <a:ext cx="30850" cy="111250"/>
            </a:xfrm>
            <a:custGeom>
              <a:rect b="b" l="l" r="r" t="t"/>
              <a:pathLst>
                <a:path extrusionOk="0" fill="none" h="4450" w="1234">
                  <a:moveTo>
                    <a:pt x="1" y="4450"/>
                  </a:moveTo>
                  <a:lnTo>
                    <a:pt x="1234" y="1"/>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7"/>
            <p:cNvSpPr/>
            <p:nvPr/>
          </p:nvSpPr>
          <p:spPr>
            <a:xfrm>
              <a:off x="6333575" y="2059463"/>
              <a:ext cx="33850" cy="28875"/>
            </a:xfrm>
            <a:custGeom>
              <a:rect b="b" l="l" r="r" t="t"/>
              <a:pathLst>
                <a:path extrusionOk="0" h="1155" w="1354">
                  <a:moveTo>
                    <a:pt x="717" y="0"/>
                  </a:moveTo>
                  <a:cubicBezTo>
                    <a:pt x="298" y="0"/>
                    <a:pt x="1" y="470"/>
                    <a:pt x="228" y="866"/>
                  </a:cubicBezTo>
                  <a:cubicBezTo>
                    <a:pt x="335" y="1062"/>
                    <a:pt x="526" y="1155"/>
                    <a:pt x="718" y="1155"/>
                  </a:cubicBezTo>
                  <a:cubicBezTo>
                    <a:pt x="958" y="1155"/>
                    <a:pt x="1199" y="1008"/>
                    <a:pt x="1274" y="732"/>
                  </a:cubicBezTo>
                  <a:cubicBezTo>
                    <a:pt x="1354" y="423"/>
                    <a:pt x="1180" y="115"/>
                    <a:pt x="872" y="21"/>
                  </a:cubicBezTo>
                  <a:cubicBezTo>
                    <a:pt x="819" y="7"/>
                    <a:pt x="767" y="0"/>
                    <a:pt x="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7"/>
            <p:cNvSpPr/>
            <p:nvPr/>
          </p:nvSpPr>
          <p:spPr>
            <a:xfrm>
              <a:off x="6363725" y="1949838"/>
              <a:ext cx="34850" cy="28575"/>
            </a:xfrm>
            <a:custGeom>
              <a:rect b="b" l="l" r="r" t="t"/>
              <a:pathLst>
                <a:path extrusionOk="0" h="1143" w="1394">
                  <a:moveTo>
                    <a:pt x="731" y="1"/>
                  </a:moveTo>
                  <a:cubicBezTo>
                    <a:pt x="636" y="1"/>
                    <a:pt x="538" y="25"/>
                    <a:pt x="443" y="78"/>
                  </a:cubicBezTo>
                  <a:cubicBezTo>
                    <a:pt x="1" y="332"/>
                    <a:pt x="81" y="989"/>
                    <a:pt x="577" y="1123"/>
                  </a:cubicBezTo>
                  <a:cubicBezTo>
                    <a:pt x="628" y="1136"/>
                    <a:pt x="679" y="1143"/>
                    <a:pt x="729" y="1143"/>
                  </a:cubicBezTo>
                  <a:cubicBezTo>
                    <a:pt x="981" y="1143"/>
                    <a:pt x="1209" y="981"/>
                    <a:pt x="1287" y="734"/>
                  </a:cubicBezTo>
                  <a:cubicBezTo>
                    <a:pt x="1393" y="342"/>
                    <a:pt x="1088" y="1"/>
                    <a:pt x="7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7"/>
            <p:cNvSpPr/>
            <p:nvPr/>
          </p:nvSpPr>
          <p:spPr>
            <a:xfrm>
              <a:off x="6316150" y="2068388"/>
              <a:ext cx="63400" cy="53600"/>
            </a:xfrm>
            <a:custGeom>
              <a:rect b="b" l="l" r="r" t="t"/>
              <a:pathLst>
                <a:path extrusionOk="0" h="2144" w="2536">
                  <a:moveTo>
                    <a:pt x="1193" y="1"/>
                  </a:moveTo>
                  <a:cubicBezTo>
                    <a:pt x="743" y="1"/>
                    <a:pt x="296" y="275"/>
                    <a:pt x="161" y="790"/>
                  </a:cubicBezTo>
                  <a:cubicBezTo>
                    <a:pt x="1" y="1353"/>
                    <a:pt x="336" y="1942"/>
                    <a:pt x="899" y="2103"/>
                  </a:cubicBezTo>
                  <a:cubicBezTo>
                    <a:pt x="999" y="2131"/>
                    <a:pt x="1098" y="2144"/>
                    <a:pt x="1193" y="2144"/>
                  </a:cubicBezTo>
                  <a:cubicBezTo>
                    <a:pt x="1975" y="2144"/>
                    <a:pt x="2536" y="1276"/>
                    <a:pt x="2118" y="535"/>
                  </a:cubicBezTo>
                  <a:cubicBezTo>
                    <a:pt x="1910" y="174"/>
                    <a:pt x="1550" y="1"/>
                    <a:pt x="11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7"/>
            <p:cNvSpPr/>
            <p:nvPr/>
          </p:nvSpPr>
          <p:spPr>
            <a:xfrm>
              <a:off x="6426375" y="1952113"/>
              <a:ext cx="81100" cy="82100"/>
            </a:xfrm>
            <a:custGeom>
              <a:rect b="b" l="l" r="r" t="t"/>
              <a:pathLst>
                <a:path extrusionOk="0" fill="none" h="3284" w="3244">
                  <a:moveTo>
                    <a:pt x="3244" y="3283"/>
                  </a:moveTo>
                  <a:lnTo>
                    <a:pt x="1" y="0"/>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7"/>
            <p:cNvSpPr/>
            <p:nvPr/>
          </p:nvSpPr>
          <p:spPr>
            <a:xfrm>
              <a:off x="6487675" y="2019538"/>
              <a:ext cx="38575" cy="28750"/>
            </a:xfrm>
            <a:custGeom>
              <a:rect b="b" l="l" r="r" t="t"/>
              <a:pathLst>
                <a:path extrusionOk="0" h="1150" w="1543">
                  <a:moveTo>
                    <a:pt x="771" y="0"/>
                  </a:moveTo>
                  <a:cubicBezTo>
                    <a:pt x="624" y="0"/>
                    <a:pt x="477" y="57"/>
                    <a:pt x="363" y="171"/>
                  </a:cubicBezTo>
                  <a:cubicBezTo>
                    <a:pt x="1" y="533"/>
                    <a:pt x="256" y="1149"/>
                    <a:pt x="778" y="1149"/>
                  </a:cubicBezTo>
                  <a:cubicBezTo>
                    <a:pt x="1287" y="1149"/>
                    <a:pt x="1542" y="533"/>
                    <a:pt x="1180" y="171"/>
                  </a:cubicBezTo>
                  <a:cubicBezTo>
                    <a:pt x="1066" y="57"/>
                    <a:pt x="919" y="0"/>
                    <a:pt x="7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7"/>
            <p:cNvSpPr/>
            <p:nvPr/>
          </p:nvSpPr>
          <p:spPr>
            <a:xfrm>
              <a:off x="6412650" y="1938138"/>
              <a:ext cx="30175" cy="28950"/>
            </a:xfrm>
            <a:custGeom>
              <a:rect b="b" l="l" r="r" t="t"/>
              <a:pathLst>
                <a:path extrusionOk="0" h="1158" w="1207">
                  <a:moveTo>
                    <a:pt x="586" y="1"/>
                  </a:moveTo>
                  <a:cubicBezTo>
                    <a:pt x="288" y="1"/>
                    <a:pt x="0" y="229"/>
                    <a:pt x="0" y="573"/>
                  </a:cubicBezTo>
                  <a:cubicBezTo>
                    <a:pt x="0" y="926"/>
                    <a:pt x="289" y="1157"/>
                    <a:pt x="588" y="1157"/>
                  </a:cubicBezTo>
                  <a:cubicBezTo>
                    <a:pt x="730" y="1157"/>
                    <a:pt x="875" y="1105"/>
                    <a:pt x="992" y="988"/>
                  </a:cubicBezTo>
                  <a:cubicBezTo>
                    <a:pt x="1206" y="760"/>
                    <a:pt x="1206" y="398"/>
                    <a:pt x="992" y="171"/>
                  </a:cubicBezTo>
                  <a:cubicBezTo>
                    <a:pt x="874" y="53"/>
                    <a:pt x="729" y="1"/>
                    <a:pt x="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7"/>
            <p:cNvSpPr/>
            <p:nvPr/>
          </p:nvSpPr>
          <p:spPr>
            <a:xfrm>
              <a:off x="6486450" y="2022788"/>
              <a:ext cx="71275" cy="53225"/>
            </a:xfrm>
            <a:custGeom>
              <a:rect b="b" l="l" r="r" t="t"/>
              <a:pathLst>
                <a:path extrusionOk="0" h="2129" w="2851">
                  <a:moveTo>
                    <a:pt x="1414" y="1"/>
                  </a:moveTo>
                  <a:cubicBezTo>
                    <a:pt x="473" y="1"/>
                    <a:pt x="0" y="1144"/>
                    <a:pt x="666" y="1810"/>
                  </a:cubicBezTo>
                  <a:cubicBezTo>
                    <a:pt x="877" y="2021"/>
                    <a:pt x="1154" y="2128"/>
                    <a:pt x="1432" y="2128"/>
                  </a:cubicBezTo>
                  <a:cubicBezTo>
                    <a:pt x="1700" y="2128"/>
                    <a:pt x="1970" y="2028"/>
                    <a:pt x="2181" y="1823"/>
                  </a:cubicBezTo>
                  <a:cubicBezTo>
                    <a:pt x="2851" y="1153"/>
                    <a:pt x="2382" y="1"/>
                    <a:pt x="1430" y="1"/>
                  </a:cubicBezTo>
                  <a:cubicBezTo>
                    <a:pt x="1425" y="1"/>
                    <a:pt x="1419"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7"/>
            <p:cNvSpPr/>
            <p:nvPr/>
          </p:nvSpPr>
          <p:spPr>
            <a:xfrm>
              <a:off x="6280650" y="1803688"/>
              <a:ext cx="81750" cy="83125"/>
            </a:xfrm>
            <a:custGeom>
              <a:rect b="b" l="l" r="r" t="t"/>
              <a:pathLst>
                <a:path extrusionOk="0" fill="none" h="3325" w="3270">
                  <a:moveTo>
                    <a:pt x="0" y="1"/>
                  </a:moveTo>
                  <a:lnTo>
                    <a:pt x="3270" y="3324"/>
                  </a:lnTo>
                </a:path>
              </a:pathLst>
            </a:custGeom>
            <a:noFill/>
            <a:ln cap="flat" cmpd="sng" w="9375">
              <a:solidFill>
                <a:schemeClr val="dk1"/>
              </a:solidFill>
              <a:prstDash val="solid"/>
              <a:miter lim="13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7"/>
            <p:cNvSpPr/>
            <p:nvPr/>
          </p:nvSpPr>
          <p:spPr>
            <a:xfrm>
              <a:off x="6261875" y="1789963"/>
              <a:ext cx="38225" cy="28500"/>
            </a:xfrm>
            <a:custGeom>
              <a:rect b="b" l="l" r="r" t="t"/>
              <a:pathLst>
                <a:path extrusionOk="0" h="1140" w="1529">
                  <a:moveTo>
                    <a:pt x="765" y="0"/>
                  </a:moveTo>
                  <a:cubicBezTo>
                    <a:pt x="255" y="0"/>
                    <a:pt x="1" y="617"/>
                    <a:pt x="363" y="978"/>
                  </a:cubicBezTo>
                  <a:cubicBezTo>
                    <a:pt x="470" y="1086"/>
                    <a:pt x="614" y="1139"/>
                    <a:pt x="760" y="1139"/>
                  </a:cubicBezTo>
                  <a:cubicBezTo>
                    <a:pt x="905" y="1139"/>
                    <a:pt x="1053" y="1086"/>
                    <a:pt x="1167" y="978"/>
                  </a:cubicBezTo>
                  <a:cubicBezTo>
                    <a:pt x="1528" y="617"/>
                    <a:pt x="1274" y="0"/>
                    <a:pt x="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7"/>
            <p:cNvSpPr/>
            <p:nvPr/>
          </p:nvSpPr>
          <p:spPr>
            <a:xfrm>
              <a:off x="6345975" y="1871813"/>
              <a:ext cx="30175" cy="28950"/>
            </a:xfrm>
            <a:custGeom>
              <a:rect b="b" l="l" r="r" t="t"/>
              <a:pathLst>
                <a:path extrusionOk="0" h="1158" w="1207">
                  <a:moveTo>
                    <a:pt x="629" y="1"/>
                  </a:moveTo>
                  <a:cubicBezTo>
                    <a:pt x="488" y="1"/>
                    <a:pt x="345" y="53"/>
                    <a:pt x="228" y="170"/>
                  </a:cubicBezTo>
                  <a:cubicBezTo>
                    <a:pt x="0" y="398"/>
                    <a:pt x="0" y="760"/>
                    <a:pt x="228" y="988"/>
                  </a:cubicBezTo>
                  <a:cubicBezTo>
                    <a:pt x="346" y="1105"/>
                    <a:pt x="490" y="1158"/>
                    <a:pt x="631" y="1158"/>
                  </a:cubicBezTo>
                  <a:cubicBezTo>
                    <a:pt x="925" y="1158"/>
                    <a:pt x="1206" y="930"/>
                    <a:pt x="1206" y="586"/>
                  </a:cubicBezTo>
                  <a:cubicBezTo>
                    <a:pt x="1206" y="232"/>
                    <a:pt x="924" y="1"/>
                    <a:pt x="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7"/>
            <p:cNvSpPr/>
            <p:nvPr/>
          </p:nvSpPr>
          <p:spPr>
            <a:xfrm>
              <a:off x="6230725" y="1762888"/>
              <a:ext cx="71275" cy="53225"/>
            </a:xfrm>
            <a:custGeom>
              <a:rect b="b" l="l" r="r" t="t"/>
              <a:pathLst>
                <a:path extrusionOk="0" h="2129" w="2851">
                  <a:moveTo>
                    <a:pt x="1426" y="1"/>
                  </a:moveTo>
                  <a:cubicBezTo>
                    <a:pt x="1157" y="1"/>
                    <a:pt x="888" y="102"/>
                    <a:pt x="684" y="306"/>
                  </a:cubicBezTo>
                  <a:cubicBezTo>
                    <a:pt x="0" y="976"/>
                    <a:pt x="469" y="2128"/>
                    <a:pt x="1421" y="2128"/>
                  </a:cubicBezTo>
                  <a:cubicBezTo>
                    <a:pt x="1426" y="2129"/>
                    <a:pt x="1432" y="2129"/>
                    <a:pt x="1437" y="2129"/>
                  </a:cubicBezTo>
                  <a:cubicBezTo>
                    <a:pt x="2378" y="2129"/>
                    <a:pt x="2851" y="986"/>
                    <a:pt x="2185" y="319"/>
                  </a:cubicBezTo>
                  <a:cubicBezTo>
                    <a:pt x="1981" y="108"/>
                    <a:pt x="1704" y="1"/>
                    <a:pt x="14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7"/>
            <p:cNvSpPr/>
            <p:nvPr/>
          </p:nvSpPr>
          <p:spPr>
            <a:xfrm>
              <a:off x="6000900" y="1951338"/>
              <a:ext cx="126775" cy="107025"/>
            </a:xfrm>
            <a:custGeom>
              <a:rect b="b" l="l" r="r" t="t"/>
              <a:pathLst>
                <a:path extrusionOk="0" h="4281" w="5071">
                  <a:moveTo>
                    <a:pt x="2393" y="1"/>
                  </a:moveTo>
                  <a:cubicBezTo>
                    <a:pt x="1497" y="1"/>
                    <a:pt x="606" y="549"/>
                    <a:pt x="322" y="1572"/>
                  </a:cubicBezTo>
                  <a:cubicBezTo>
                    <a:pt x="0" y="2698"/>
                    <a:pt x="670" y="3877"/>
                    <a:pt x="1810" y="4199"/>
                  </a:cubicBezTo>
                  <a:cubicBezTo>
                    <a:pt x="2010" y="4255"/>
                    <a:pt x="2208" y="4281"/>
                    <a:pt x="2398" y="4281"/>
                  </a:cubicBezTo>
                  <a:cubicBezTo>
                    <a:pt x="3950" y="4281"/>
                    <a:pt x="5071" y="2556"/>
                    <a:pt x="4235" y="1077"/>
                  </a:cubicBezTo>
                  <a:cubicBezTo>
                    <a:pt x="3820" y="347"/>
                    <a:pt x="3105" y="1"/>
                    <a:pt x="23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7"/>
            <p:cNvSpPr/>
            <p:nvPr/>
          </p:nvSpPr>
          <p:spPr>
            <a:xfrm>
              <a:off x="6017975" y="1980063"/>
              <a:ext cx="29575" cy="24450"/>
            </a:xfrm>
            <a:custGeom>
              <a:rect b="b" l="l" r="r" t="t"/>
              <a:pathLst>
                <a:path extrusionOk="0" h="978" w="1183">
                  <a:moveTo>
                    <a:pt x="619" y="0"/>
                  </a:moveTo>
                  <a:cubicBezTo>
                    <a:pt x="574" y="0"/>
                    <a:pt x="528" y="7"/>
                    <a:pt x="483" y="21"/>
                  </a:cubicBezTo>
                  <a:cubicBezTo>
                    <a:pt x="68" y="142"/>
                    <a:pt x="1" y="705"/>
                    <a:pt x="376" y="919"/>
                  </a:cubicBezTo>
                  <a:cubicBezTo>
                    <a:pt x="454" y="960"/>
                    <a:pt x="534" y="978"/>
                    <a:pt x="611" y="978"/>
                  </a:cubicBezTo>
                  <a:cubicBezTo>
                    <a:pt x="919" y="978"/>
                    <a:pt x="1183" y="688"/>
                    <a:pt x="1086" y="356"/>
                  </a:cubicBezTo>
                  <a:cubicBezTo>
                    <a:pt x="1031" y="147"/>
                    <a:pt x="830" y="0"/>
                    <a:pt x="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7"/>
            <p:cNvSpPr/>
            <p:nvPr/>
          </p:nvSpPr>
          <p:spPr>
            <a:xfrm>
              <a:off x="6158700" y="1911813"/>
              <a:ext cx="126425" cy="107025"/>
            </a:xfrm>
            <a:custGeom>
              <a:rect b="b" l="l" r="r" t="t"/>
              <a:pathLst>
                <a:path extrusionOk="0" h="4281" w="5057">
                  <a:moveTo>
                    <a:pt x="2380" y="0"/>
                  </a:moveTo>
                  <a:cubicBezTo>
                    <a:pt x="1484" y="0"/>
                    <a:pt x="592" y="549"/>
                    <a:pt x="308" y="1572"/>
                  </a:cubicBezTo>
                  <a:cubicBezTo>
                    <a:pt x="0" y="2698"/>
                    <a:pt x="657" y="3877"/>
                    <a:pt x="1796" y="4199"/>
                  </a:cubicBezTo>
                  <a:cubicBezTo>
                    <a:pt x="1997" y="4254"/>
                    <a:pt x="2194" y="4280"/>
                    <a:pt x="2385" y="4280"/>
                  </a:cubicBezTo>
                  <a:cubicBezTo>
                    <a:pt x="3937" y="4280"/>
                    <a:pt x="5057" y="2556"/>
                    <a:pt x="4222" y="1076"/>
                  </a:cubicBezTo>
                  <a:cubicBezTo>
                    <a:pt x="3806" y="346"/>
                    <a:pt x="3092" y="0"/>
                    <a:pt x="23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7"/>
            <p:cNvSpPr/>
            <p:nvPr/>
          </p:nvSpPr>
          <p:spPr>
            <a:xfrm>
              <a:off x="6180475" y="1932938"/>
              <a:ext cx="29550" cy="24500"/>
            </a:xfrm>
            <a:custGeom>
              <a:rect b="b" l="l" r="r" t="t"/>
              <a:pathLst>
                <a:path extrusionOk="0" h="980" w="1182">
                  <a:moveTo>
                    <a:pt x="608" y="1"/>
                  </a:moveTo>
                  <a:cubicBezTo>
                    <a:pt x="566" y="1"/>
                    <a:pt x="524" y="6"/>
                    <a:pt x="483" y="17"/>
                  </a:cubicBezTo>
                  <a:cubicBezTo>
                    <a:pt x="67" y="137"/>
                    <a:pt x="0" y="700"/>
                    <a:pt x="376" y="915"/>
                  </a:cubicBezTo>
                  <a:cubicBezTo>
                    <a:pt x="457" y="960"/>
                    <a:pt x="541" y="980"/>
                    <a:pt x="621" y="980"/>
                  </a:cubicBezTo>
                  <a:cubicBezTo>
                    <a:pt x="925" y="980"/>
                    <a:pt x="1181" y="691"/>
                    <a:pt x="1086" y="352"/>
                  </a:cubicBezTo>
                  <a:cubicBezTo>
                    <a:pt x="1030" y="139"/>
                    <a:pt x="823" y="1"/>
                    <a:pt x="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7"/>
            <p:cNvSpPr/>
            <p:nvPr/>
          </p:nvSpPr>
          <p:spPr>
            <a:xfrm>
              <a:off x="6334925" y="1865838"/>
              <a:ext cx="118625" cy="106900"/>
            </a:xfrm>
            <a:custGeom>
              <a:rect b="b" l="l" r="r" t="t"/>
              <a:pathLst>
                <a:path extrusionOk="0" h="4276" w="4745">
                  <a:moveTo>
                    <a:pt x="2367" y="0"/>
                  </a:moveTo>
                  <a:cubicBezTo>
                    <a:pt x="1849" y="0"/>
                    <a:pt x="1331" y="189"/>
                    <a:pt x="925" y="570"/>
                  </a:cubicBezTo>
                  <a:cubicBezTo>
                    <a:pt x="54" y="1374"/>
                    <a:pt x="0" y="2728"/>
                    <a:pt x="804" y="3585"/>
                  </a:cubicBezTo>
                  <a:cubicBezTo>
                    <a:pt x="1227" y="4043"/>
                    <a:pt x="1802" y="4275"/>
                    <a:pt x="2377" y="4275"/>
                  </a:cubicBezTo>
                  <a:cubicBezTo>
                    <a:pt x="2895" y="4275"/>
                    <a:pt x="3413" y="4087"/>
                    <a:pt x="3819" y="3706"/>
                  </a:cubicBezTo>
                  <a:cubicBezTo>
                    <a:pt x="4690" y="2902"/>
                    <a:pt x="4744" y="1548"/>
                    <a:pt x="3940" y="691"/>
                  </a:cubicBezTo>
                  <a:cubicBezTo>
                    <a:pt x="3517" y="232"/>
                    <a:pt x="2942" y="0"/>
                    <a:pt x="23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7"/>
            <p:cNvSpPr/>
            <p:nvPr/>
          </p:nvSpPr>
          <p:spPr>
            <a:xfrm>
              <a:off x="6354000" y="1882538"/>
              <a:ext cx="29550" cy="24325"/>
            </a:xfrm>
            <a:custGeom>
              <a:rect b="b" l="l" r="r" t="t"/>
              <a:pathLst>
                <a:path extrusionOk="0" h="973" w="1182">
                  <a:moveTo>
                    <a:pt x="630" y="1"/>
                  </a:moveTo>
                  <a:cubicBezTo>
                    <a:pt x="582" y="1"/>
                    <a:pt x="533" y="8"/>
                    <a:pt x="483" y="23"/>
                  </a:cubicBezTo>
                  <a:cubicBezTo>
                    <a:pt x="68" y="130"/>
                    <a:pt x="1" y="706"/>
                    <a:pt x="390" y="907"/>
                  </a:cubicBezTo>
                  <a:cubicBezTo>
                    <a:pt x="468" y="952"/>
                    <a:pt x="550" y="972"/>
                    <a:pt x="629" y="972"/>
                  </a:cubicBezTo>
                  <a:cubicBezTo>
                    <a:pt x="926" y="972"/>
                    <a:pt x="1182" y="686"/>
                    <a:pt x="1086" y="358"/>
                  </a:cubicBezTo>
                  <a:cubicBezTo>
                    <a:pt x="1032" y="139"/>
                    <a:pt x="843" y="1"/>
                    <a:pt x="6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7"/>
            <p:cNvSpPr/>
            <p:nvPr/>
          </p:nvSpPr>
          <p:spPr>
            <a:xfrm>
              <a:off x="6385500" y="1682838"/>
              <a:ext cx="126775" cy="106850"/>
            </a:xfrm>
            <a:custGeom>
              <a:rect b="b" l="l" r="r" t="t"/>
              <a:pathLst>
                <a:path extrusionOk="0" h="4274" w="5071">
                  <a:moveTo>
                    <a:pt x="2384" y="1"/>
                  </a:moveTo>
                  <a:cubicBezTo>
                    <a:pt x="1492" y="1"/>
                    <a:pt x="605" y="545"/>
                    <a:pt x="322" y="1565"/>
                  </a:cubicBezTo>
                  <a:cubicBezTo>
                    <a:pt x="1" y="2704"/>
                    <a:pt x="671" y="3883"/>
                    <a:pt x="1810" y="4191"/>
                  </a:cubicBezTo>
                  <a:cubicBezTo>
                    <a:pt x="2012" y="4247"/>
                    <a:pt x="2210" y="4274"/>
                    <a:pt x="2402" y="4274"/>
                  </a:cubicBezTo>
                  <a:cubicBezTo>
                    <a:pt x="3952" y="4274"/>
                    <a:pt x="5070" y="2561"/>
                    <a:pt x="4235" y="1082"/>
                  </a:cubicBezTo>
                  <a:cubicBezTo>
                    <a:pt x="3818" y="350"/>
                    <a:pt x="3099" y="1"/>
                    <a:pt x="23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7"/>
            <p:cNvSpPr/>
            <p:nvPr/>
          </p:nvSpPr>
          <p:spPr>
            <a:xfrm>
              <a:off x="6404600" y="1735938"/>
              <a:ext cx="29550" cy="24500"/>
            </a:xfrm>
            <a:custGeom>
              <a:rect b="b" l="l" r="r" t="t"/>
              <a:pathLst>
                <a:path extrusionOk="0" h="980" w="1182">
                  <a:moveTo>
                    <a:pt x="608" y="1"/>
                  </a:moveTo>
                  <a:cubicBezTo>
                    <a:pt x="566" y="1"/>
                    <a:pt x="524" y="6"/>
                    <a:pt x="483" y="17"/>
                  </a:cubicBezTo>
                  <a:cubicBezTo>
                    <a:pt x="68" y="138"/>
                    <a:pt x="1" y="701"/>
                    <a:pt x="376" y="915"/>
                  </a:cubicBezTo>
                  <a:cubicBezTo>
                    <a:pt x="454" y="960"/>
                    <a:pt x="536" y="980"/>
                    <a:pt x="616" y="980"/>
                  </a:cubicBezTo>
                  <a:cubicBezTo>
                    <a:pt x="916" y="980"/>
                    <a:pt x="1181" y="691"/>
                    <a:pt x="1086" y="352"/>
                  </a:cubicBezTo>
                  <a:cubicBezTo>
                    <a:pt x="1019" y="139"/>
                    <a:pt x="820" y="1"/>
                    <a:pt x="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7"/>
            <p:cNvSpPr/>
            <p:nvPr/>
          </p:nvSpPr>
          <p:spPr>
            <a:xfrm>
              <a:off x="6255525" y="1552513"/>
              <a:ext cx="129050" cy="107025"/>
            </a:xfrm>
            <a:custGeom>
              <a:rect b="b" l="l" r="r" t="t"/>
              <a:pathLst>
                <a:path extrusionOk="0" h="4281" w="5162">
                  <a:moveTo>
                    <a:pt x="2695" y="0"/>
                  </a:moveTo>
                  <a:cubicBezTo>
                    <a:pt x="2350" y="0"/>
                    <a:pt x="1993" y="87"/>
                    <a:pt x="1648" y="278"/>
                  </a:cubicBezTo>
                  <a:cubicBezTo>
                    <a:pt x="0" y="1216"/>
                    <a:pt x="295" y="3696"/>
                    <a:pt x="2131" y="4205"/>
                  </a:cubicBezTo>
                  <a:cubicBezTo>
                    <a:pt x="2321" y="4256"/>
                    <a:pt x="2511" y="4281"/>
                    <a:pt x="2699" y="4281"/>
                  </a:cubicBezTo>
                  <a:cubicBezTo>
                    <a:pt x="3635" y="4281"/>
                    <a:pt x="4489" y="3667"/>
                    <a:pt x="4757" y="2717"/>
                  </a:cubicBezTo>
                  <a:cubicBezTo>
                    <a:pt x="5161" y="1262"/>
                    <a:pt x="4015" y="0"/>
                    <a:pt x="26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7"/>
            <p:cNvSpPr/>
            <p:nvPr/>
          </p:nvSpPr>
          <p:spPr>
            <a:xfrm>
              <a:off x="6277625" y="1603838"/>
              <a:ext cx="29575" cy="24450"/>
            </a:xfrm>
            <a:custGeom>
              <a:rect b="b" l="l" r="r" t="t"/>
              <a:pathLst>
                <a:path extrusionOk="0" h="978" w="1183">
                  <a:moveTo>
                    <a:pt x="619" y="0"/>
                  </a:moveTo>
                  <a:cubicBezTo>
                    <a:pt x="574" y="0"/>
                    <a:pt x="528" y="7"/>
                    <a:pt x="483" y="21"/>
                  </a:cubicBezTo>
                  <a:cubicBezTo>
                    <a:pt x="68" y="142"/>
                    <a:pt x="1" y="705"/>
                    <a:pt x="376" y="919"/>
                  </a:cubicBezTo>
                  <a:cubicBezTo>
                    <a:pt x="454" y="959"/>
                    <a:pt x="534" y="977"/>
                    <a:pt x="611" y="977"/>
                  </a:cubicBezTo>
                  <a:cubicBezTo>
                    <a:pt x="919" y="977"/>
                    <a:pt x="1182" y="688"/>
                    <a:pt x="1086" y="356"/>
                  </a:cubicBezTo>
                  <a:cubicBezTo>
                    <a:pt x="1031" y="146"/>
                    <a:pt x="830" y="0"/>
                    <a:pt x="6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2" name="Google Shape;672;p57"/>
          <p:cNvSpPr/>
          <p:nvPr/>
        </p:nvSpPr>
        <p:spPr>
          <a:xfrm>
            <a:off x="-689800" y="-909375"/>
            <a:ext cx="4862700" cy="3919500"/>
          </a:xfrm>
          <a:prstGeom prst="ellipse">
            <a:avLst/>
          </a:prstGeom>
          <a:solidFill>
            <a:schemeClr val="lt2"/>
          </a:solidFill>
          <a:ln cap="flat" cmpd="sng" w="38100">
            <a:solidFill>
              <a:schemeClr val="accent1"/>
            </a:solidFill>
            <a:prstDash val="solid"/>
            <a:round/>
            <a:headEnd len="sm" w="sm" type="none"/>
            <a:tailEnd len="sm" w="sm" type="none"/>
          </a:ln>
          <a:effectLst>
            <a:outerShdw blurRad="100013" rotWithShape="0" algn="bl" dir="20460000" dist="2381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Secular One"/>
              <a:ea typeface="Secular One"/>
              <a:cs typeface="Secular One"/>
              <a:sym typeface="Secular One"/>
            </a:endParaRPr>
          </a:p>
          <a:p>
            <a:pPr indent="0" lvl="0" marL="0" rtl="0" algn="l">
              <a:spcBef>
                <a:spcPts val="0"/>
              </a:spcBef>
              <a:spcAft>
                <a:spcPts val="0"/>
              </a:spcAft>
              <a:buNone/>
            </a:pPr>
            <a:r>
              <a:t/>
            </a:r>
            <a:endParaRPr sz="3000">
              <a:latin typeface="Secular One"/>
              <a:ea typeface="Secular One"/>
              <a:cs typeface="Secular One"/>
              <a:sym typeface="Secular One"/>
            </a:endParaRPr>
          </a:p>
          <a:p>
            <a:pPr indent="0" lvl="0" marL="0" rtl="0" algn="ctr">
              <a:spcBef>
                <a:spcPts val="0"/>
              </a:spcBef>
              <a:spcAft>
                <a:spcPts val="0"/>
              </a:spcAft>
              <a:buNone/>
            </a:pPr>
            <a:r>
              <a:rPr b="1" lang="en" sz="8200">
                <a:latin typeface="Teko"/>
                <a:ea typeface="Teko"/>
                <a:cs typeface="Teko"/>
                <a:sym typeface="Teko"/>
              </a:rPr>
              <a:t>THANK         YOU!</a:t>
            </a:r>
            <a:endParaRPr b="1" sz="8200">
              <a:latin typeface="Teko"/>
              <a:ea typeface="Teko"/>
              <a:cs typeface="Teko"/>
              <a:sym typeface="Teko"/>
            </a:endParaRPr>
          </a:p>
          <a:p>
            <a:pPr indent="0" lvl="0" marL="0" rtl="0" algn="ctr">
              <a:spcBef>
                <a:spcPts val="0"/>
              </a:spcBef>
              <a:spcAft>
                <a:spcPts val="0"/>
              </a:spcAft>
              <a:buNone/>
            </a:pPr>
            <a:r>
              <a:t/>
            </a:r>
            <a:endParaRPr b="1" sz="3000">
              <a:latin typeface="Teko"/>
              <a:ea typeface="Teko"/>
              <a:cs typeface="Teko"/>
              <a:sym typeface="Tek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2421000" y="5085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Background Research</a:t>
            </a:r>
            <a:endParaRPr b="1">
              <a:solidFill>
                <a:srgbClr val="000000"/>
              </a:solidFill>
              <a:latin typeface="Teko"/>
              <a:ea typeface="Teko"/>
              <a:cs typeface="Teko"/>
              <a:sym typeface="Teko"/>
            </a:endParaRPr>
          </a:p>
        </p:txBody>
      </p:sp>
      <p:sp>
        <p:nvSpPr>
          <p:cNvPr id="158" name="Google Shape;158;p28"/>
          <p:cNvSpPr/>
          <p:nvPr/>
        </p:nvSpPr>
        <p:spPr>
          <a:xfrm>
            <a:off x="413725" y="775250"/>
            <a:ext cx="8236800" cy="41643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1900">
                <a:solidFill>
                  <a:srgbClr val="040C28"/>
                </a:solidFill>
                <a:latin typeface="Hind Vadodara"/>
                <a:ea typeface="Hind Vadodara"/>
                <a:cs typeface="Hind Vadodara"/>
                <a:sym typeface="Hind Vadodara"/>
              </a:rPr>
              <a:t>Wind power is one of the best and most sustainable forms of renewable energy and we use wind turbines to harvest the energy from the wind to power our homes. Wind turbines are machines that convert the wind's mechanical energy into electrical energy. </a:t>
            </a:r>
            <a:endParaRPr b="1" sz="1900">
              <a:solidFill>
                <a:srgbClr val="040C28"/>
              </a:solidFill>
              <a:latin typeface="Hind Vadodara"/>
              <a:ea typeface="Hind Vadodara"/>
              <a:cs typeface="Hind Vadodara"/>
              <a:sym typeface="Hind Vadodara"/>
            </a:endParaRPr>
          </a:p>
          <a:p>
            <a:pPr indent="457200" lvl="0" marL="0" rtl="0" algn="l">
              <a:spcBef>
                <a:spcPts val="0"/>
              </a:spcBef>
              <a:spcAft>
                <a:spcPts val="0"/>
              </a:spcAft>
              <a:buNone/>
            </a:pPr>
            <a:r>
              <a:rPr b="1" lang="en" sz="1900">
                <a:solidFill>
                  <a:srgbClr val="040C28"/>
                </a:solidFill>
                <a:latin typeface="Hind Vadodara"/>
                <a:ea typeface="Hind Vadodara"/>
                <a:cs typeface="Hind Vadodara"/>
                <a:sym typeface="Hind Vadodara"/>
              </a:rPr>
              <a:t>Wind turbines rely on two main principles. Newton's third law states that “for every action, there is an equal and opposite reaction”. This is true for the wind turbine’s blade. The action is the wind which projects air towards the blade and the reaction is the blade being pushed causing the wind turbine to spin. </a:t>
            </a:r>
            <a:endParaRPr b="1" sz="1900">
              <a:solidFill>
                <a:srgbClr val="040C28"/>
              </a:solidFill>
              <a:latin typeface="Hind Vadodara"/>
              <a:ea typeface="Hind Vadodara"/>
              <a:cs typeface="Hind Vadodara"/>
              <a:sym typeface="Hind Vadodara"/>
            </a:endParaRPr>
          </a:p>
          <a:p>
            <a:pPr indent="457200" lvl="0" marL="0" rtl="0" algn="l">
              <a:spcBef>
                <a:spcPts val="0"/>
              </a:spcBef>
              <a:spcAft>
                <a:spcPts val="0"/>
              </a:spcAft>
              <a:buNone/>
            </a:pPr>
            <a:r>
              <a:rPr b="1" lang="en" sz="1900">
                <a:solidFill>
                  <a:srgbClr val="040C28"/>
                </a:solidFill>
                <a:latin typeface="Hind Vadodara"/>
                <a:ea typeface="Hind Vadodara"/>
                <a:cs typeface="Hind Vadodara"/>
                <a:sym typeface="Hind Vadodara"/>
              </a:rPr>
              <a:t>Bernoulli's principle and Newton's third law. Bernoulli’s principle states that “faster-moving air has lower pressure”. This is true for the wind turbine blade because the blade is an “</a:t>
            </a:r>
            <a:r>
              <a:rPr b="1" i="1" lang="en" sz="1900">
                <a:solidFill>
                  <a:srgbClr val="040C28"/>
                </a:solidFill>
                <a:latin typeface="Hind Vadodara"/>
                <a:ea typeface="Hind Vadodara"/>
                <a:cs typeface="Hind Vadodara"/>
                <a:sym typeface="Hind Vadodara"/>
              </a:rPr>
              <a:t>airfoil shape</a:t>
            </a:r>
            <a:r>
              <a:rPr b="1" lang="en" sz="1900">
                <a:solidFill>
                  <a:srgbClr val="040C28"/>
                </a:solidFill>
                <a:latin typeface="Hind Vadodara"/>
                <a:ea typeface="Hind Vadodara"/>
                <a:cs typeface="Hind Vadodara"/>
                <a:sym typeface="Hind Vadodara"/>
              </a:rPr>
              <a:t>” (cont…)</a:t>
            </a:r>
            <a:endParaRPr b="1" sz="1900">
              <a:solidFill>
                <a:srgbClr val="040C28"/>
              </a:solidFill>
              <a:latin typeface="Hind Vadodara"/>
              <a:ea typeface="Hind Vadodara"/>
              <a:cs typeface="Hind Vadodara"/>
              <a:sym typeface="Hind Vadodara"/>
            </a:endParaRPr>
          </a:p>
          <a:p>
            <a:pPr indent="457200" lvl="0" marL="0" rtl="0" algn="l">
              <a:spcBef>
                <a:spcPts val="0"/>
              </a:spcBef>
              <a:spcAft>
                <a:spcPts val="0"/>
              </a:spcAft>
              <a:buNone/>
            </a:pPr>
            <a:r>
              <a:t/>
            </a:r>
            <a:endParaRPr b="1" sz="1900">
              <a:latin typeface="Hind Vadodara"/>
              <a:ea typeface="Hind Vadodara"/>
              <a:cs typeface="Hind Vadodara"/>
              <a:sym typeface="Hind Vadoda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1207850" y="50850"/>
            <a:ext cx="62019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Background Research Cont…</a:t>
            </a:r>
            <a:r>
              <a:rPr b="1" lang="en">
                <a:solidFill>
                  <a:srgbClr val="000000"/>
                </a:solidFill>
                <a:latin typeface="Teko"/>
                <a:ea typeface="Teko"/>
                <a:cs typeface="Teko"/>
                <a:sym typeface="Teko"/>
              </a:rPr>
              <a:t>.</a:t>
            </a:r>
            <a:endParaRPr b="1">
              <a:solidFill>
                <a:srgbClr val="000000"/>
              </a:solidFill>
              <a:latin typeface="Teko"/>
              <a:ea typeface="Teko"/>
              <a:cs typeface="Teko"/>
              <a:sym typeface="Teko"/>
            </a:endParaRPr>
          </a:p>
        </p:txBody>
      </p:sp>
      <p:sp>
        <p:nvSpPr>
          <p:cNvPr id="164" name="Google Shape;164;p29"/>
          <p:cNvSpPr/>
          <p:nvPr/>
        </p:nvSpPr>
        <p:spPr>
          <a:xfrm>
            <a:off x="413725" y="775250"/>
            <a:ext cx="8236800" cy="41643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1800">
                <a:solidFill>
                  <a:srgbClr val="040C28"/>
                </a:solidFill>
                <a:latin typeface="Hind Vadodara"/>
                <a:ea typeface="Hind Vadodara"/>
                <a:cs typeface="Hind Vadodara"/>
                <a:sym typeface="Hind Vadodara"/>
              </a:rPr>
              <a:t>Wind turbines usually have a curved airfoil-shaped blade. This causes the wind to move faster over the curved side increasing the overall speed of the wind turbine.</a:t>
            </a:r>
            <a:endParaRPr b="1" sz="1800">
              <a:solidFill>
                <a:srgbClr val="040C28"/>
              </a:solidFill>
              <a:latin typeface="Hind Vadodara"/>
              <a:ea typeface="Hind Vadodara"/>
              <a:cs typeface="Hind Vadodara"/>
              <a:sym typeface="Hind Vadodara"/>
            </a:endParaRPr>
          </a:p>
          <a:p>
            <a:pPr indent="457200" lvl="0" marL="0" rtl="0" algn="l">
              <a:spcBef>
                <a:spcPts val="0"/>
              </a:spcBef>
              <a:spcAft>
                <a:spcPts val="0"/>
              </a:spcAft>
              <a:buNone/>
            </a:pPr>
            <a:r>
              <a:rPr b="1" lang="en" sz="1800">
                <a:solidFill>
                  <a:srgbClr val="040C28"/>
                </a:solidFill>
                <a:latin typeface="Hind Vadodara"/>
                <a:ea typeface="Hind Vadodara"/>
                <a:cs typeface="Hind Vadodara"/>
                <a:sym typeface="Hind Vadodara"/>
              </a:rPr>
              <a:t>Wind turbines work on a principle, instead of using electricity like a house fan, wind turbines use the wind moving through it to make electricity. The motor will turn the blades that also spin a strong generator, producing electrical energy. This is called renewable energy, renewable energy is energy that does not run out. The first ever electricity-generating wind turbine was made in 1887  by a Scottish professor James Blyth in Glasgow, Scotland. </a:t>
            </a:r>
            <a:endParaRPr b="1" sz="1800">
              <a:solidFill>
                <a:srgbClr val="040C28"/>
              </a:solidFill>
              <a:latin typeface="Hind Vadodara"/>
              <a:ea typeface="Hind Vadodara"/>
              <a:cs typeface="Hind Vadodara"/>
              <a:sym typeface="Hind Vadodara"/>
            </a:endParaRPr>
          </a:p>
          <a:p>
            <a:pPr indent="457200" lvl="0" marL="0" rtl="0" algn="l">
              <a:spcBef>
                <a:spcPts val="0"/>
              </a:spcBef>
              <a:spcAft>
                <a:spcPts val="0"/>
              </a:spcAft>
              <a:buNone/>
            </a:pPr>
            <a:r>
              <a:rPr b="1" lang="en" sz="1800">
                <a:solidFill>
                  <a:srgbClr val="040C28"/>
                </a:solidFill>
                <a:latin typeface="Hind Vadodara"/>
                <a:ea typeface="Hind Vadodara"/>
                <a:cs typeface="Hind Vadodara"/>
                <a:sym typeface="Hind Vadodara"/>
              </a:rPr>
              <a:t>We researched different types of blades of the wind turbine and that's how our project will work with the help and power of the fan, winds will travel through the turbine resulting in it spinning like you would see in the countryside.</a:t>
            </a:r>
            <a:endParaRPr b="1" sz="1800">
              <a:solidFill>
                <a:srgbClr val="040C28"/>
              </a:solidFill>
              <a:latin typeface="Hind Vadodara"/>
              <a:ea typeface="Hind Vadodara"/>
              <a:cs typeface="Hind Vadodara"/>
              <a:sym typeface="Hind Vadoda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Hypothesis</a:t>
            </a:r>
            <a:r>
              <a:rPr b="1" lang="en">
                <a:solidFill>
                  <a:srgbClr val="000000"/>
                </a:solidFill>
                <a:latin typeface="Teko"/>
                <a:ea typeface="Teko"/>
                <a:cs typeface="Teko"/>
                <a:sym typeface="Teko"/>
              </a:rPr>
              <a:t> </a:t>
            </a:r>
            <a:endParaRPr b="1">
              <a:solidFill>
                <a:srgbClr val="000000"/>
              </a:solidFill>
              <a:latin typeface="Teko"/>
              <a:ea typeface="Teko"/>
              <a:cs typeface="Teko"/>
              <a:sym typeface="Teko"/>
            </a:endParaRPr>
          </a:p>
        </p:txBody>
      </p:sp>
      <p:sp>
        <p:nvSpPr>
          <p:cNvPr id="170" name="Google Shape;170;p30"/>
          <p:cNvSpPr/>
          <p:nvPr/>
        </p:nvSpPr>
        <p:spPr>
          <a:xfrm>
            <a:off x="493500" y="1055525"/>
            <a:ext cx="8157000" cy="3688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3000">
                <a:latin typeface="Hind Vadodara"/>
                <a:ea typeface="Hind Vadodara"/>
                <a:cs typeface="Hind Vadodara"/>
                <a:sym typeface="Hind Vadodara"/>
              </a:rPr>
              <a:t>We believe that the rectangular blades will spin the fastest because  of large surface area. We think the surface area of the rectangular blades will capture more air/wind leading to the weight to be lifted faster as the air will act as a strong force lifting it.</a:t>
            </a:r>
            <a:endParaRPr b="1" sz="3000">
              <a:latin typeface="Hind Vadodara"/>
              <a:ea typeface="Hind Vadodara"/>
              <a:cs typeface="Hind Vadodara"/>
              <a:sym typeface="Hind Vadoda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p:nvPr/>
        </p:nvSpPr>
        <p:spPr>
          <a:xfrm>
            <a:off x="179900" y="971250"/>
            <a:ext cx="2706300" cy="38151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latin typeface="Hind Vadodara"/>
                <a:ea typeface="Hind Vadodara"/>
                <a:cs typeface="Hind Vadodara"/>
                <a:sym typeface="Hind Vadodara"/>
              </a:rPr>
              <a:t>                         </a:t>
            </a:r>
            <a:endParaRPr b="1" sz="2600">
              <a:latin typeface="Hind Vadodara"/>
              <a:ea typeface="Hind Vadodara"/>
              <a:cs typeface="Hind Vadodara"/>
              <a:sym typeface="Hind Vadodara"/>
            </a:endParaRPr>
          </a:p>
          <a:p>
            <a:pPr indent="0" lvl="0" marL="457200" rtl="0" algn="l">
              <a:spcBef>
                <a:spcPts val="0"/>
              </a:spcBef>
              <a:spcAft>
                <a:spcPts val="0"/>
              </a:spcAft>
              <a:buNone/>
            </a:pPr>
            <a:r>
              <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Ruler</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Drill</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Flat Washers</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Tape</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X5 straws</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25-40 Marbles</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Glue</a:t>
            </a:r>
            <a:endParaRPr b="1" sz="2600">
              <a:latin typeface="Hind Vadodara"/>
              <a:ea typeface="Hind Vadodara"/>
              <a:cs typeface="Hind Vadodara"/>
              <a:sym typeface="Hind Vadodara"/>
            </a:endParaRPr>
          </a:p>
          <a:p>
            <a:pPr indent="0" lvl="0" marL="457200" rtl="0" algn="l">
              <a:spcBef>
                <a:spcPts val="0"/>
              </a:spcBef>
              <a:spcAft>
                <a:spcPts val="0"/>
              </a:spcAft>
              <a:buNone/>
            </a:pPr>
            <a:r>
              <a:t/>
            </a:r>
            <a:endParaRPr b="1" sz="2600">
              <a:latin typeface="Hind Vadodara"/>
              <a:ea typeface="Hind Vadodara"/>
              <a:cs typeface="Hind Vadodara"/>
              <a:sym typeface="Hind Vadodara"/>
            </a:endParaRPr>
          </a:p>
          <a:p>
            <a:pPr indent="0" lvl="0" marL="0" rtl="0" algn="l">
              <a:spcBef>
                <a:spcPts val="0"/>
              </a:spcBef>
              <a:spcAft>
                <a:spcPts val="0"/>
              </a:spcAft>
              <a:buNone/>
            </a:pPr>
            <a:r>
              <a:t/>
            </a:r>
            <a:endParaRPr b="1" sz="2600">
              <a:latin typeface="Hind Vadodara"/>
              <a:ea typeface="Hind Vadodara"/>
              <a:cs typeface="Hind Vadodara"/>
              <a:sym typeface="Hind Vadodara"/>
            </a:endParaRPr>
          </a:p>
        </p:txBody>
      </p:sp>
      <p:pic>
        <p:nvPicPr>
          <p:cNvPr id="176" name="Google Shape;176;p31"/>
          <p:cNvPicPr preferRelativeResize="0"/>
          <p:nvPr/>
        </p:nvPicPr>
        <p:blipFill>
          <a:blip r:embed="rId3">
            <a:alphaModFix/>
          </a:blip>
          <a:stretch>
            <a:fillRect/>
          </a:stretch>
        </p:blipFill>
        <p:spPr>
          <a:xfrm>
            <a:off x="3143250" y="872100"/>
            <a:ext cx="2857500" cy="40134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177" name="Google Shape;177;p31"/>
          <p:cNvSpPr txBox="1"/>
          <p:nvPr/>
        </p:nvSpPr>
        <p:spPr>
          <a:xfrm>
            <a:off x="2623700" y="147200"/>
            <a:ext cx="4117500" cy="55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700">
                <a:latin typeface="Teko"/>
                <a:ea typeface="Teko"/>
                <a:cs typeface="Teko"/>
                <a:sym typeface="Teko"/>
              </a:rPr>
              <a:t>Materials</a:t>
            </a:r>
            <a:endParaRPr b="1" sz="3700">
              <a:latin typeface="Teko"/>
              <a:ea typeface="Teko"/>
              <a:cs typeface="Teko"/>
              <a:sym typeface="Teko"/>
            </a:endParaRPr>
          </a:p>
        </p:txBody>
      </p:sp>
      <p:sp>
        <p:nvSpPr>
          <p:cNvPr id="178" name="Google Shape;178;p31"/>
          <p:cNvSpPr/>
          <p:nvPr/>
        </p:nvSpPr>
        <p:spPr>
          <a:xfrm>
            <a:off x="6275900" y="971250"/>
            <a:ext cx="2706300" cy="38151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Paper</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Paper Clips</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Mini Fan</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Thread</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1 liter bottle</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500 ML bottle</a:t>
            </a:r>
            <a:endParaRPr b="1" sz="2600">
              <a:latin typeface="Hind Vadodara"/>
              <a:ea typeface="Hind Vadodara"/>
              <a:cs typeface="Hind Vadodara"/>
              <a:sym typeface="Hind Vadodara"/>
            </a:endParaRPr>
          </a:p>
          <a:p>
            <a:pPr indent="-393700" lvl="0" marL="457200" rtl="0" algn="l">
              <a:spcBef>
                <a:spcPts val="0"/>
              </a:spcBef>
              <a:spcAft>
                <a:spcPts val="0"/>
              </a:spcAft>
              <a:buSzPts val="2600"/>
              <a:buFont typeface="Hind Vadodara"/>
              <a:buChar char="●"/>
            </a:pPr>
            <a:r>
              <a:rPr b="1" lang="en" sz="2600">
                <a:latin typeface="Hind Vadodara"/>
                <a:ea typeface="Hind Vadodara"/>
                <a:cs typeface="Hind Vadodara"/>
                <a:sym typeface="Hind Vadodara"/>
              </a:rPr>
              <a:t>Scissors</a:t>
            </a:r>
            <a:endParaRPr b="1" sz="2600">
              <a:latin typeface="Hind Vadodara"/>
              <a:ea typeface="Hind Vadodara"/>
              <a:cs typeface="Hind Vadodara"/>
              <a:sym typeface="Hind Vadoda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idx="8" type="title"/>
          </p:nvPr>
        </p:nvSpPr>
        <p:spPr>
          <a:xfrm>
            <a:off x="2420998" y="332012"/>
            <a:ext cx="43020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Hind Vadodara"/>
                <a:ea typeface="Hind Vadodara"/>
                <a:cs typeface="Hind Vadodara"/>
                <a:sym typeface="Hind Vadodara"/>
              </a:rPr>
              <a:t>Variables</a:t>
            </a:r>
            <a:endParaRPr b="1">
              <a:solidFill>
                <a:srgbClr val="000000"/>
              </a:solidFill>
              <a:latin typeface="Hind Vadodara"/>
              <a:ea typeface="Hind Vadodara"/>
              <a:cs typeface="Hind Vadodara"/>
              <a:sym typeface="Hind Vadodara"/>
            </a:endParaRPr>
          </a:p>
        </p:txBody>
      </p:sp>
      <p:sp>
        <p:nvSpPr>
          <p:cNvPr id="184" name="Google Shape;184;p32"/>
          <p:cNvSpPr/>
          <p:nvPr/>
        </p:nvSpPr>
        <p:spPr>
          <a:xfrm>
            <a:off x="1068436" y="1562660"/>
            <a:ext cx="2573100" cy="13257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Hind Vadodara"/>
              <a:buChar char="●"/>
            </a:pPr>
            <a:r>
              <a:rPr b="1" lang="en">
                <a:latin typeface="Hind Vadodara"/>
                <a:ea typeface="Hind Vadodara"/>
                <a:cs typeface="Hind Vadodara"/>
                <a:sym typeface="Hind Vadodara"/>
              </a:rPr>
              <a:t>The time the different blade types takes to spin around.</a:t>
            </a:r>
            <a:endParaRPr b="1">
              <a:latin typeface="Hind Vadodara"/>
              <a:ea typeface="Hind Vadodara"/>
              <a:cs typeface="Hind Vadodara"/>
              <a:sym typeface="Hind Vadodara"/>
            </a:endParaRPr>
          </a:p>
          <a:p>
            <a:pPr indent="0" lvl="0" marL="457200" rtl="0" algn="ctr">
              <a:spcBef>
                <a:spcPts val="0"/>
              </a:spcBef>
              <a:spcAft>
                <a:spcPts val="0"/>
              </a:spcAft>
              <a:buNone/>
            </a:pPr>
            <a:r>
              <a:t/>
            </a:r>
            <a:endParaRPr b="1">
              <a:latin typeface="Hind Vadodara"/>
              <a:ea typeface="Hind Vadodara"/>
              <a:cs typeface="Hind Vadodara"/>
              <a:sym typeface="Hind Vadodara"/>
            </a:endParaRPr>
          </a:p>
        </p:txBody>
      </p:sp>
      <p:sp>
        <p:nvSpPr>
          <p:cNvPr id="185" name="Google Shape;185;p32"/>
          <p:cNvSpPr/>
          <p:nvPr/>
        </p:nvSpPr>
        <p:spPr>
          <a:xfrm>
            <a:off x="1068276" y="1212901"/>
            <a:ext cx="2573100" cy="4209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Hind Vadodara"/>
                <a:ea typeface="Hind Vadodara"/>
                <a:cs typeface="Hind Vadodara"/>
                <a:sym typeface="Hind Vadodara"/>
              </a:rPr>
              <a:t>Dependent</a:t>
            </a:r>
            <a:endParaRPr b="1" sz="2000">
              <a:latin typeface="Hind Vadodara"/>
              <a:ea typeface="Hind Vadodara"/>
              <a:cs typeface="Hind Vadodara"/>
              <a:sym typeface="Hind Vadodara"/>
            </a:endParaRPr>
          </a:p>
        </p:txBody>
      </p:sp>
      <p:sp>
        <p:nvSpPr>
          <p:cNvPr id="186" name="Google Shape;186;p32"/>
          <p:cNvSpPr/>
          <p:nvPr/>
        </p:nvSpPr>
        <p:spPr>
          <a:xfrm>
            <a:off x="663325" y="970575"/>
            <a:ext cx="735000" cy="6627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Hind Vadodara"/>
                <a:ea typeface="Hind Vadodara"/>
                <a:cs typeface="Hind Vadodara"/>
                <a:sym typeface="Hind Vadodara"/>
              </a:rPr>
              <a:t>1</a:t>
            </a:r>
            <a:endParaRPr b="1" sz="3000">
              <a:solidFill>
                <a:schemeClr val="accent1"/>
              </a:solidFill>
              <a:latin typeface="Hind Vadodara"/>
              <a:ea typeface="Hind Vadodara"/>
              <a:cs typeface="Hind Vadodara"/>
              <a:sym typeface="Hind Vadodara"/>
            </a:endParaRPr>
          </a:p>
        </p:txBody>
      </p:sp>
      <p:sp>
        <p:nvSpPr>
          <p:cNvPr id="187" name="Google Shape;187;p32"/>
          <p:cNvSpPr/>
          <p:nvPr/>
        </p:nvSpPr>
        <p:spPr>
          <a:xfrm>
            <a:off x="6166690" y="1562666"/>
            <a:ext cx="2573100" cy="13872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Hind Vadodara"/>
              <a:buChar char="●"/>
            </a:pPr>
            <a:r>
              <a:rPr b="1" lang="en">
                <a:latin typeface="Hind Vadodara"/>
                <a:ea typeface="Hind Vadodara"/>
                <a:cs typeface="Hind Vadodara"/>
                <a:sym typeface="Hind Vadodara"/>
              </a:rPr>
              <a:t>The amount of weight</a:t>
            </a:r>
            <a:endParaRPr b="1">
              <a:latin typeface="Hind Vadodara"/>
              <a:ea typeface="Hind Vadodara"/>
              <a:cs typeface="Hind Vadodara"/>
              <a:sym typeface="Hind Vadodara"/>
            </a:endParaRPr>
          </a:p>
          <a:p>
            <a:pPr indent="-317500" lvl="0" marL="457200" rtl="0" algn="l">
              <a:spcBef>
                <a:spcPts val="0"/>
              </a:spcBef>
              <a:spcAft>
                <a:spcPts val="0"/>
              </a:spcAft>
              <a:buSzPts val="1400"/>
              <a:buFont typeface="Hind Vadodara"/>
              <a:buChar char="●"/>
            </a:pPr>
            <a:r>
              <a:rPr b="1" lang="en">
                <a:latin typeface="Hind Vadodara"/>
                <a:ea typeface="Hind Vadodara"/>
                <a:cs typeface="Hind Vadodara"/>
                <a:sym typeface="Hind Vadodara"/>
              </a:rPr>
              <a:t>The speed of the fan</a:t>
            </a:r>
            <a:endParaRPr b="1">
              <a:latin typeface="Hind Vadodara"/>
              <a:ea typeface="Hind Vadodara"/>
              <a:cs typeface="Hind Vadodara"/>
              <a:sym typeface="Hind Vadodara"/>
            </a:endParaRPr>
          </a:p>
          <a:p>
            <a:pPr indent="-317500" lvl="0" marL="457200" rtl="0" algn="l">
              <a:spcBef>
                <a:spcPts val="0"/>
              </a:spcBef>
              <a:spcAft>
                <a:spcPts val="0"/>
              </a:spcAft>
              <a:buSzPts val="1400"/>
              <a:buFont typeface="Hind Vadodara"/>
              <a:buChar char="●"/>
            </a:pPr>
            <a:r>
              <a:rPr b="1" lang="en">
                <a:latin typeface="Hind Vadodara"/>
                <a:ea typeface="Hind Vadodara"/>
                <a:cs typeface="Hind Vadodara"/>
                <a:sym typeface="Hind Vadodara"/>
              </a:rPr>
              <a:t>The distance of the fan from the bottle</a:t>
            </a:r>
            <a:endParaRPr b="1">
              <a:latin typeface="Hind Vadodara"/>
              <a:ea typeface="Hind Vadodara"/>
              <a:cs typeface="Hind Vadodara"/>
              <a:sym typeface="Hind Vadodara"/>
            </a:endParaRPr>
          </a:p>
          <a:p>
            <a:pPr indent="-317500" lvl="0" marL="457200" rtl="0" algn="l">
              <a:spcBef>
                <a:spcPts val="0"/>
              </a:spcBef>
              <a:spcAft>
                <a:spcPts val="0"/>
              </a:spcAft>
              <a:buSzPts val="1400"/>
              <a:buFont typeface="Hind Vadodara"/>
              <a:buChar char="●"/>
            </a:pPr>
            <a:r>
              <a:rPr b="1" lang="en">
                <a:latin typeface="Hind Vadodara"/>
                <a:ea typeface="Hind Vadodara"/>
                <a:cs typeface="Hind Vadodara"/>
                <a:sym typeface="Hind Vadodara"/>
              </a:rPr>
              <a:t>2 blades for each shape</a:t>
            </a:r>
            <a:endParaRPr b="1">
              <a:latin typeface="Hind Vadodara"/>
              <a:ea typeface="Hind Vadodara"/>
              <a:cs typeface="Hind Vadodara"/>
              <a:sym typeface="Hind Vadodara"/>
            </a:endParaRPr>
          </a:p>
        </p:txBody>
      </p:sp>
      <p:sp>
        <p:nvSpPr>
          <p:cNvPr id="188" name="Google Shape;188;p32"/>
          <p:cNvSpPr/>
          <p:nvPr/>
        </p:nvSpPr>
        <p:spPr>
          <a:xfrm>
            <a:off x="6166528" y="1212901"/>
            <a:ext cx="2573100" cy="4209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Hind Vadodara"/>
                <a:ea typeface="Hind Vadodara"/>
                <a:cs typeface="Hind Vadodara"/>
                <a:sym typeface="Hind Vadodara"/>
              </a:rPr>
              <a:t>Controlled</a:t>
            </a:r>
            <a:endParaRPr b="1" sz="2000">
              <a:latin typeface="Hind Vadodara"/>
              <a:ea typeface="Hind Vadodara"/>
              <a:cs typeface="Hind Vadodara"/>
              <a:sym typeface="Hind Vadodara"/>
            </a:endParaRPr>
          </a:p>
        </p:txBody>
      </p:sp>
      <p:sp>
        <p:nvSpPr>
          <p:cNvPr id="189" name="Google Shape;189;p32"/>
          <p:cNvSpPr/>
          <p:nvPr/>
        </p:nvSpPr>
        <p:spPr>
          <a:xfrm>
            <a:off x="5761576" y="970575"/>
            <a:ext cx="735000" cy="6627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Hind Vadodara"/>
                <a:ea typeface="Hind Vadodara"/>
                <a:cs typeface="Hind Vadodara"/>
                <a:sym typeface="Hind Vadodara"/>
              </a:rPr>
              <a:t>2</a:t>
            </a:r>
            <a:endParaRPr b="1" sz="3000">
              <a:solidFill>
                <a:schemeClr val="accent1"/>
              </a:solidFill>
              <a:latin typeface="Hind Vadodara"/>
              <a:ea typeface="Hind Vadodara"/>
              <a:cs typeface="Hind Vadodara"/>
              <a:sym typeface="Hind Vadodara"/>
            </a:endParaRPr>
          </a:p>
        </p:txBody>
      </p:sp>
      <p:sp>
        <p:nvSpPr>
          <p:cNvPr id="190" name="Google Shape;190;p32"/>
          <p:cNvSpPr/>
          <p:nvPr/>
        </p:nvSpPr>
        <p:spPr>
          <a:xfrm>
            <a:off x="1068445" y="3632228"/>
            <a:ext cx="2573100" cy="13257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Hind Vadodara"/>
              <a:buChar char="●"/>
            </a:pPr>
            <a:r>
              <a:rPr b="1" lang="en">
                <a:latin typeface="Hind Vadodara"/>
                <a:ea typeface="Hind Vadodara"/>
                <a:cs typeface="Hind Vadodara"/>
                <a:sym typeface="Hind Vadodara"/>
              </a:rPr>
              <a:t>The time taken by different blades to rotate. </a:t>
            </a:r>
            <a:endParaRPr b="1">
              <a:latin typeface="Hind Vadodara"/>
              <a:ea typeface="Hind Vadodara"/>
              <a:cs typeface="Hind Vadodara"/>
              <a:sym typeface="Hind Vadodara"/>
            </a:endParaRPr>
          </a:p>
        </p:txBody>
      </p:sp>
      <p:sp>
        <p:nvSpPr>
          <p:cNvPr id="191" name="Google Shape;191;p32"/>
          <p:cNvSpPr/>
          <p:nvPr/>
        </p:nvSpPr>
        <p:spPr>
          <a:xfrm>
            <a:off x="1068457" y="3282470"/>
            <a:ext cx="2573100" cy="4209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Hind Vadodara"/>
                <a:ea typeface="Hind Vadodara"/>
                <a:cs typeface="Hind Vadodara"/>
                <a:sym typeface="Hind Vadodara"/>
              </a:rPr>
              <a:t>Responding</a:t>
            </a:r>
            <a:endParaRPr b="1" sz="2000">
              <a:latin typeface="Hind Vadodara"/>
              <a:ea typeface="Hind Vadodara"/>
              <a:cs typeface="Hind Vadodara"/>
              <a:sym typeface="Hind Vadodara"/>
            </a:endParaRPr>
          </a:p>
        </p:txBody>
      </p:sp>
      <p:sp>
        <p:nvSpPr>
          <p:cNvPr id="192" name="Google Shape;192;p32"/>
          <p:cNvSpPr/>
          <p:nvPr/>
        </p:nvSpPr>
        <p:spPr>
          <a:xfrm>
            <a:off x="663325" y="3040143"/>
            <a:ext cx="735000" cy="6627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Hind Vadodara"/>
                <a:ea typeface="Hind Vadodara"/>
                <a:cs typeface="Hind Vadodara"/>
                <a:sym typeface="Hind Vadodara"/>
              </a:rPr>
              <a:t>3</a:t>
            </a:r>
            <a:endParaRPr b="1" sz="3000">
              <a:solidFill>
                <a:schemeClr val="accent1"/>
              </a:solidFill>
              <a:latin typeface="Hind Vadodara"/>
              <a:ea typeface="Hind Vadodara"/>
              <a:cs typeface="Hind Vadodara"/>
              <a:sym typeface="Hind Vadodara"/>
            </a:endParaRPr>
          </a:p>
        </p:txBody>
      </p:sp>
      <p:sp>
        <p:nvSpPr>
          <p:cNvPr id="193" name="Google Shape;193;p32"/>
          <p:cNvSpPr/>
          <p:nvPr/>
        </p:nvSpPr>
        <p:spPr>
          <a:xfrm>
            <a:off x="6166696" y="3632228"/>
            <a:ext cx="2573100" cy="1325700"/>
          </a:xfrm>
          <a:prstGeom prst="roundRect">
            <a:avLst>
              <a:gd fmla="val 16667" name="adj"/>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Hind Vadodara"/>
              <a:buChar char="●"/>
            </a:pPr>
            <a:r>
              <a:rPr b="1" lang="en">
                <a:latin typeface="Hind Vadodara"/>
                <a:ea typeface="Hind Vadodara"/>
                <a:cs typeface="Hind Vadodara"/>
                <a:sym typeface="Hind Vadodara"/>
              </a:rPr>
              <a:t>The shape of the blades</a:t>
            </a:r>
            <a:endParaRPr b="1">
              <a:latin typeface="Hind Vadodara"/>
              <a:ea typeface="Hind Vadodara"/>
              <a:cs typeface="Hind Vadodara"/>
              <a:sym typeface="Hind Vadodara"/>
            </a:endParaRPr>
          </a:p>
        </p:txBody>
      </p:sp>
      <p:sp>
        <p:nvSpPr>
          <p:cNvPr id="194" name="Google Shape;194;p32"/>
          <p:cNvSpPr/>
          <p:nvPr/>
        </p:nvSpPr>
        <p:spPr>
          <a:xfrm>
            <a:off x="6166528" y="3282470"/>
            <a:ext cx="2573100" cy="420900"/>
          </a:xfrm>
          <a:prstGeom prst="roundRect">
            <a:avLst>
              <a:gd fmla="val 16667" name="adj"/>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Hind Vadodara"/>
                <a:ea typeface="Hind Vadodara"/>
                <a:cs typeface="Hind Vadodara"/>
                <a:sym typeface="Hind Vadodara"/>
              </a:rPr>
              <a:t>Independent</a:t>
            </a:r>
            <a:endParaRPr b="1" sz="2000">
              <a:latin typeface="Hind Vadodara"/>
              <a:ea typeface="Hind Vadodara"/>
              <a:cs typeface="Hind Vadodara"/>
              <a:sym typeface="Hind Vadodara"/>
            </a:endParaRPr>
          </a:p>
        </p:txBody>
      </p:sp>
      <p:sp>
        <p:nvSpPr>
          <p:cNvPr id="195" name="Google Shape;195;p32"/>
          <p:cNvSpPr/>
          <p:nvPr/>
        </p:nvSpPr>
        <p:spPr>
          <a:xfrm>
            <a:off x="5761576" y="3040143"/>
            <a:ext cx="735000" cy="6627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Hind Vadodara"/>
                <a:ea typeface="Hind Vadodara"/>
                <a:cs typeface="Hind Vadodara"/>
                <a:sym typeface="Hind Vadodara"/>
              </a:rPr>
              <a:t>4</a:t>
            </a:r>
            <a:endParaRPr b="1" sz="3000">
              <a:solidFill>
                <a:schemeClr val="accent1"/>
              </a:solidFill>
              <a:latin typeface="Hind Vadodara"/>
              <a:ea typeface="Hind Vadodara"/>
              <a:cs typeface="Hind Vadodara"/>
              <a:sym typeface="Hind Vadoda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2547375" y="151983"/>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Teko"/>
                <a:ea typeface="Teko"/>
                <a:cs typeface="Teko"/>
                <a:sym typeface="Teko"/>
              </a:rPr>
              <a:t>Procedure </a:t>
            </a:r>
            <a:endParaRPr b="1">
              <a:solidFill>
                <a:srgbClr val="000000"/>
              </a:solidFill>
              <a:latin typeface="Teko"/>
              <a:ea typeface="Teko"/>
              <a:cs typeface="Teko"/>
              <a:sym typeface="Teko"/>
            </a:endParaRPr>
          </a:p>
        </p:txBody>
      </p:sp>
      <p:sp>
        <p:nvSpPr>
          <p:cNvPr id="201" name="Google Shape;201;p33"/>
          <p:cNvSpPr/>
          <p:nvPr/>
        </p:nvSpPr>
        <p:spPr>
          <a:xfrm>
            <a:off x="148925" y="931200"/>
            <a:ext cx="4418100" cy="4123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Hind Vadodara"/>
                <a:ea typeface="Hind Vadodara"/>
                <a:cs typeface="Hind Vadodara"/>
                <a:sym typeface="Hind Vadodara"/>
              </a:rPr>
              <a:t>1. Gather the materials. </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2. Cut the top of the 1-liter bottle and create flaps on either side of the bottle. Fill the bottom of the bottle with marbles.</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3. With the help of an adult we drilled a hole on each side of the 500-ml bottle and inserted a straw through it. </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4. Attach the 500-ml bottle between the flaps of the 1-liter bottle as shown.</a:t>
            </a:r>
            <a:endParaRPr b="1" sz="1500">
              <a:latin typeface="Hind Vadodara"/>
              <a:ea typeface="Hind Vadodara"/>
              <a:cs typeface="Hind Vadodara"/>
              <a:sym typeface="Hind Vadodara"/>
            </a:endParaRPr>
          </a:p>
          <a:p>
            <a:pPr indent="0" lvl="0" marL="0" rtl="0" algn="l">
              <a:spcBef>
                <a:spcPts val="0"/>
              </a:spcBef>
              <a:spcAft>
                <a:spcPts val="0"/>
              </a:spcAft>
              <a:buNone/>
            </a:pPr>
            <a:r>
              <a:rPr b="1" lang="en" sz="1500">
                <a:latin typeface="Hind Vadodara"/>
                <a:ea typeface="Hind Vadodara"/>
                <a:cs typeface="Hind Vadodara"/>
                <a:sym typeface="Hind Vadodara"/>
              </a:rPr>
              <a:t>5. Then we cut the paper into 3 different shapes. We made rectangle, square,and triangle. We then folded each paper in half and taped the two longer edges forming a teardrop shape and curved them in the opposite direction. </a:t>
            </a:r>
            <a:endParaRPr b="1" sz="1500">
              <a:latin typeface="Hind Vadodara"/>
              <a:ea typeface="Hind Vadodara"/>
              <a:cs typeface="Hind Vadodara"/>
              <a:sym typeface="Hind Vadodara"/>
            </a:endParaRPr>
          </a:p>
        </p:txBody>
      </p:sp>
      <p:pic>
        <p:nvPicPr>
          <p:cNvPr id="202" name="Google Shape;202;p33"/>
          <p:cNvPicPr preferRelativeResize="0"/>
          <p:nvPr/>
        </p:nvPicPr>
        <p:blipFill>
          <a:blip r:embed="rId3">
            <a:alphaModFix/>
          </a:blip>
          <a:stretch>
            <a:fillRect/>
          </a:stretch>
        </p:blipFill>
        <p:spPr>
          <a:xfrm>
            <a:off x="5035573" y="1386627"/>
            <a:ext cx="1003800" cy="1515600"/>
          </a:xfrm>
          <a:prstGeom prst="roundRect">
            <a:avLst>
              <a:gd fmla="val 16667" name="adj"/>
            </a:avLst>
          </a:prstGeom>
          <a:noFill/>
          <a:ln cap="flat" cmpd="sng" w="38100">
            <a:solidFill>
              <a:schemeClr val="accent1"/>
            </a:solidFill>
            <a:prstDash val="solid"/>
            <a:round/>
            <a:headEnd len="sm" w="sm" type="none"/>
            <a:tailEnd len="sm" w="sm" type="none"/>
          </a:ln>
        </p:spPr>
      </p:pic>
      <p:pic>
        <p:nvPicPr>
          <p:cNvPr id="203" name="Google Shape;203;p33"/>
          <p:cNvPicPr preferRelativeResize="0"/>
          <p:nvPr/>
        </p:nvPicPr>
        <p:blipFill>
          <a:blip r:embed="rId4">
            <a:alphaModFix/>
          </a:blip>
          <a:stretch>
            <a:fillRect/>
          </a:stretch>
        </p:blipFill>
        <p:spPr>
          <a:xfrm>
            <a:off x="6425361" y="1405580"/>
            <a:ext cx="978900" cy="14775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04" name="Google Shape;204;p33"/>
          <p:cNvSpPr/>
          <p:nvPr/>
        </p:nvSpPr>
        <p:spPr>
          <a:xfrm>
            <a:off x="4693249" y="1266275"/>
            <a:ext cx="584700" cy="5694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1</a:t>
            </a:r>
            <a:endParaRPr b="1" sz="3000">
              <a:solidFill>
                <a:schemeClr val="accent5"/>
              </a:solidFill>
              <a:latin typeface="Hind Vadodara"/>
              <a:ea typeface="Hind Vadodara"/>
              <a:cs typeface="Hind Vadodara"/>
              <a:sym typeface="Hind Vadodara"/>
            </a:endParaRPr>
          </a:p>
        </p:txBody>
      </p:sp>
      <p:sp>
        <p:nvSpPr>
          <p:cNvPr id="205" name="Google Shape;205;p33"/>
          <p:cNvSpPr/>
          <p:nvPr/>
        </p:nvSpPr>
        <p:spPr>
          <a:xfrm>
            <a:off x="6101940" y="1266275"/>
            <a:ext cx="584700" cy="5694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2</a:t>
            </a:r>
            <a:endParaRPr b="1" sz="3000">
              <a:solidFill>
                <a:schemeClr val="accent5"/>
              </a:solidFill>
              <a:latin typeface="Hind Vadodara"/>
              <a:ea typeface="Hind Vadodara"/>
              <a:cs typeface="Hind Vadodara"/>
              <a:sym typeface="Hind Vadodara"/>
            </a:endParaRPr>
          </a:p>
        </p:txBody>
      </p:sp>
      <p:pic>
        <p:nvPicPr>
          <p:cNvPr id="206" name="Google Shape;206;p33"/>
          <p:cNvPicPr preferRelativeResize="0"/>
          <p:nvPr/>
        </p:nvPicPr>
        <p:blipFill>
          <a:blip r:embed="rId5">
            <a:alphaModFix/>
          </a:blip>
          <a:stretch>
            <a:fillRect/>
          </a:stretch>
        </p:blipFill>
        <p:spPr>
          <a:xfrm>
            <a:off x="7774454" y="1411885"/>
            <a:ext cx="1130100" cy="15156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07" name="Google Shape;207;p33"/>
          <p:cNvSpPr/>
          <p:nvPr/>
        </p:nvSpPr>
        <p:spPr>
          <a:xfrm>
            <a:off x="7495199" y="1266281"/>
            <a:ext cx="584700" cy="5694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3</a:t>
            </a:r>
            <a:endParaRPr b="1" sz="3000">
              <a:solidFill>
                <a:schemeClr val="accent5"/>
              </a:solidFill>
              <a:latin typeface="Hind Vadodara"/>
              <a:ea typeface="Hind Vadodara"/>
              <a:cs typeface="Hind Vadodara"/>
              <a:sym typeface="Hind Vadodara"/>
            </a:endParaRPr>
          </a:p>
        </p:txBody>
      </p:sp>
      <p:pic>
        <p:nvPicPr>
          <p:cNvPr id="208" name="Google Shape;208;p33"/>
          <p:cNvPicPr preferRelativeResize="0"/>
          <p:nvPr/>
        </p:nvPicPr>
        <p:blipFill>
          <a:blip r:embed="rId6">
            <a:alphaModFix/>
          </a:blip>
          <a:stretch>
            <a:fillRect/>
          </a:stretch>
        </p:blipFill>
        <p:spPr>
          <a:xfrm>
            <a:off x="5035582" y="3204325"/>
            <a:ext cx="1813800" cy="15156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09" name="Google Shape;209;p33"/>
          <p:cNvSpPr/>
          <p:nvPr/>
        </p:nvSpPr>
        <p:spPr>
          <a:xfrm>
            <a:off x="4693249" y="3018875"/>
            <a:ext cx="584700" cy="5694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4</a:t>
            </a:r>
            <a:endParaRPr b="1" sz="3000">
              <a:solidFill>
                <a:schemeClr val="accent5"/>
              </a:solidFill>
              <a:latin typeface="Hind Vadodara"/>
              <a:ea typeface="Hind Vadodara"/>
              <a:cs typeface="Hind Vadodara"/>
              <a:sym typeface="Hind Vadodara"/>
            </a:endParaRPr>
          </a:p>
        </p:txBody>
      </p:sp>
      <p:pic>
        <p:nvPicPr>
          <p:cNvPr id="210" name="Google Shape;210;p33"/>
          <p:cNvPicPr preferRelativeResize="0"/>
          <p:nvPr/>
        </p:nvPicPr>
        <p:blipFill rotWithShape="1">
          <a:blip r:embed="rId7">
            <a:alphaModFix/>
          </a:blip>
          <a:srcRect b="0" l="23984" r="17415" t="0"/>
          <a:stretch/>
        </p:blipFill>
        <p:spPr>
          <a:xfrm rot="-5400000">
            <a:off x="7655760" y="2816416"/>
            <a:ext cx="828600" cy="1788600"/>
          </a:xfrm>
          <a:prstGeom prst="roundRect">
            <a:avLst>
              <a:gd fmla="val 16667" name="adj"/>
            </a:avLst>
          </a:prstGeom>
          <a:noFill/>
          <a:ln cap="flat" cmpd="sng" w="38100">
            <a:solidFill>
              <a:schemeClr val="accent1"/>
            </a:solidFill>
            <a:prstDash val="solid"/>
            <a:round/>
            <a:headEnd len="sm" w="sm" type="none"/>
            <a:tailEnd len="sm" w="sm" type="none"/>
          </a:ln>
        </p:spPr>
      </p:pic>
      <p:pic>
        <p:nvPicPr>
          <p:cNvPr id="211" name="Google Shape;211;p33"/>
          <p:cNvPicPr preferRelativeResize="0"/>
          <p:nvPr/>
        </p:nvPicPr>
        <p:blipFill rotWithShape="1">
          <a:blip r:embed="rId8">
            <a:alphaModFix/>
          </a:blip>
          <a:srcRect b="46670" l="0" r="0" t="23862"/>
          <a:stretch/>
        </p:blipFill>
        <p:spPr>
          <a:xfrm>
            <a:off x="7175750" y="4260675"/>
            <a:ext cx="1788600" cy="416700"/>
          </a:xfrm>
          <a:prstGeom prst="roundRect">
            <a:avLst>
              <a:gd fmla="val 16667" name="adj"/>
            </a:avLst>
          </a:prstGeom>
          <a:noFill/>
          <a:ln cap="flat" cmpd="sng" w="38100">
            <a:solidFill>
              <a:schemeClr val="accent1"/>
            </a:solidFill>
            <a:prstDash val="solid"/>
            <a:round/>
            <a:headEnd len="sm" w="sm" type="none"/>
            <a:tailEnd len="sm" w="sm" type="none"/>
          </a:ln>
        </p:spPr>
      </p:pic>
      <p:sp>
        <p:nvSpPr>
          <p:cNvPr id="212" name="Google Shape;212;p33"/>
          <p:cNvSpPr/>
          <p:nvPr/>
        </p:nvSpPr>
        <p:spPr>
          <a:xfrm>
            <a:off x="6979250" y="3018875"/>
            <a:ext cx="565200" cy="580200"/>
          </a:xfrm>
          <a:prstGeom prst="ellipse">
            <a:avLst/>
          </a:prstGeom>
          <a:solidFill>
            <a:schemeClr val="lt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5"/>
                </a:solidFill>
                <a:latin typeface="Hind Vadodara"/>
                <a:ea typeface="Hind Vadodara"/>
                <a:cs typeface="Hind Vadodara"/>
                <a:sym typeface="Hind Vadodara"/>
              </a:rPr>
              <a:t>5</a:t>
            </a:r>
            <a:endParaRPr b="1" sz="3000">
              <a:solidFill>
                <a:schemeClr val="accent5"/>
              </a:solidFill>
              <a:latin typeface="Hind Vadodara"/>
              <a:ea typeface="Hind Vadodara"/>
              <a:cs typeface="Hind Vadodara"/>
              <a:sym typeface="Hind Vadodara"/>
            </a:endParaRPr>
          </a:p>
        </p:txBody>
      </p:sp>
      <p:sp>
        <p:nvSpPr>
          <p:cNvPr id="213" name="Google Shape;213;p33"/>
          <p:cNvSpPr/>
          <p:nvPr/>
        </p:nvSpPr>
        <p:spPr>
          <a:xfrm>
            <a:off x="7973000" y="4032075"/>
            <a:ext cx="297600" cy="278700"/>
          </a:xfrm>
          <a:prstGeom prst="down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Vadodara Light"/>
              <a:ea typeface="Hind Vadodara Light"/>
              <a:cs typeface="Hind Vadodara Light"/>
              <a:sym typeface="Hind Vadodara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ience Fair Newsletter by Slidesgo">
  <a:themeElements>
    <a:clrScheme name="Simple Light">
      <a:dk1>
        <a:srgbClr val="383536"/>
      </a:dk1>
      <a:lt1>
        <a:srgbClr val="FFFFFF"/>
      </a:lt1>
      <a:dk2>
        <a:srgbClr val="595959"/>
      </a:dk2>
      <a:lt2>
        <a:srgbClr val="E6F0EF"/>
      </a:lt2>
      <a:accent1>
        <a:srgbClr val="7AB012"/>
      </a:accent1>
      <a:accent2>
        <a:srgbClr val="00C8A4"/>
      </a:accent2>
      <a:accent3>
        <a:srgbClr val="E4C500"/>
      </a:accent3>
      <a:accent4>
        <a:srgbClr val="00938C"/>
      </a:accent4>
      <a:accent5>
        <a:srgbClr val="7AB012"/>
      </a:accent5>
      <a:accent6>
        <a:srgbClr val="00C8A4"/>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