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85" r:id="rId4"/>
    <p:sldId id="286" r:id="rId5"/>
    <p:sldId id="287" r:id="rId6"/>
    <p:sldId id="288" r:id="rId7"/>
    <p:sldId id="289" r:id="rId8"/>
    <p:sldId id="290" r:id="rId9"/>
  </p:sldIdLst>
  <p:sldSz cx="9144000" cy="5143500" type="screen16x9"/>
  <p:notesSz cx="6858000" cy="9144000"/>
  <p:embeddedFontLst>
    <p:embeddedFont>
      <p:font typeface="Oswald" panose="020B0604020202020204" charset="0"/>
      <p:regular r:id="rId11"/>
      <p:bold r:id="rId12"/>
    </p:embeddedFont>
    <p:embeddedFont>
      <p:font typeface="Tino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DC5AF48-01FB-40FD-99F3-51592C1F9FF3}">
          <p14:sldIdLst>
            <p14:sldId id="256"/>
            <p14:sldId id="261"/>
            <p14:sldId id="285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87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13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58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378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64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55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897282" y="1592896"/>
            <a:ext cx="5469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Omar Ragb Logbook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4" y="719373"/>
            <a:ext cx="6891876" cy="17164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February 1</a:t>
            </a:r>
            <a:r>
              <a:rPr lang="en-US" sz="3600" baseline="30000" dirty="0"/>
              <a:t>st</a:t>
            </a:r>
            <a:r>
              <a:rPr lang="en-US" sz="3600" dirty="0"/>
              <a:t> I learned about black dwarfs and what they do </a:t>
            </a:r>
            <a:endParaRPr sz="36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4" y="972946"/>
            <a:ext cx="6891876" cy="17164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February 3rd, I learned about protostars and how there made.</a:t>
            </a:r>
            <a:endParaRPr sz="36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12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4" y="1188099"/>
            <a:ext cx="6891876" cy="17164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February 4th, I learned about main sequence stars and discovered our sun is also a main sequence star. </a:t>
            </a:r>
            <a:endParaRPr sz="36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5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609962" y="1277265"/>
            <a:ext cx="6891876" cy="2328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February 6</a:t>
            </a:r>
            <a:r>
              <a:rPr lang="en-US" sz="3600" baseline="30000" dirty="0"/>
              <a:t>th</a:t>
            </a:r>
            <a:r>
              <a:rPr lang="en-US" sz="3600" dirty="0"/>
              <a:t> to February 16th, I learned about Red Giants Planetary Nebulas, White Dwarfs and I saw how all these stars are related</a:t>
            </a:r>
            <a:endParaRPr sz="36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17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609962" y="1277265"/>
            <a:ext cx="6891876" cy="2328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March 2nd, I put all my information into a power point slides and looked for some pictures to go with my research</a:t>
            </a:r>
            <a:endParaRPr sz="36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63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686803" y="1406178"/>
            <a:ext cx="6891876" cy="20302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March 5</a:t>
            </a:r>
            <a:r>
              <a:rPr lang="en-US" sz="3600" baseline="30000" dirty="0"/>
              <a:t>th</a:t>
            </a:r>
            <a:r>
              <a:rPr lang="en-US" sz="3600" dirty="0"/>
              <a:t>, I filled out the majority of my CYSF columns and put down my Citations</a:t>
            </a:r>
            <a:endParaRPr sz="36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21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694487" y="1221762"/>
            <a:ext cx="6891876" cy="1575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March 10</a:t>
            </a:r>
            <a:r>
              <a:rPr lang="en-US" sz="3600" baseline="30000" dirty="0"/>
              <a:t>th</a:t>
            </a:r>
            <a:r>
              <a:rPr lang="en-US" sz="3600" dirty="0"/>
              <a:t> to March 11th  I filled all my CYSF columns except the video</a:t>
            </a:r>
            <a:endParaRPr sz="3600"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892758"/>
      </p:ext>
    </p:extLst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132</Words>
  <Application>Microsoft Office PowerPoint</Application>
  <PresentationFormat>On-screen Show (16:9)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Tinos</vt:lpstr>
      <vt:lpstr>Arial</vt:lpstr>
      <vt:lpstr>Oswald</vt:lpstr>
      <vt:lpstr>Quintus template</vt:lpstr>
      <vt:lpstr>Omar Ragb Logbook</vt:lpstr>
      <vt:lpstr>February 1st I learned about black dwarfs and what they do </vt:lpstr>
      <vt:lpstr>February 3rd, I learned about protostars and how there made.</vt:lpstr>
      <vt:lpstr>February 4th, I learned about main sequence stars and discovered our sun is also a main sequence star. </vt:lpstr>
      <vt:lpstr>February 6th to February 16th, I learned about Red Giants Planetary Nebulas, White Dwarfs and I saw how all these stars are related</vt:lpstr>
      <vt:lpstr>March 2nd, I put all my information into a power point slides and looked for some pictures to go with my research</vt:lpstr>
      <vt:lpstr>March 5th, I filled out the majority of my CYSF columns and put down my Citations</vt:lpstr>
      <vt:lpstr>March 10th to March 11th  I filled all my CYSF columns except the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Omar Ragb Logbook</dc:title>
  <cp:lastModifiedBy>basant abdulrahman</cp:lastModifiedBy>
  <cp:revision>3</cp:revision>
  <dcterms:modified xsi:type="dcterms:W3CDTF">2021-03-16T23:37:43Z</dcterms:modified>
</cp:coreProperties>
</file>