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8"/>
  </p:notesMasterIdLst>
  <p:sldIdLst>
    <p:sldId id="256" r:id="rId2"/>
    <p:sldId id="276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8" r:id="rId11"/>
    <p:sldId id="277" r:id="rId12"/>
    <p:sldId id="278" r:id="rId13"/>
    <p:sldId id="279" r:id="rId14"/>
    <p:sldId id="280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6702" autoAdjust="0"/>
  </p:normalViewPr>
  <p:slideViewPr>
    <p:cSldViewPr snapToGrid="0">
      <p:cViewPr varScale="1">
        <p:scale>
          <a:sx n="53" d="100"/>
          <a:sy n="53" d="100"/>
        </p:scale>
        <p:origin x="117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Voltage</a:t>
            </a:r>
            <a:r>
              <a:rPr lang="en-US" sz="2400" baseline="0" dirty="0"/>
              <a:t> vs Temperature </a:t>
            </a:r>
          </a:p>
          <a:p>
            <a:pPr>
              <a:defRPr/>
            </a:pPr>
            <a:r>
              <a:rPr lang="en-US" sz="2400" baseline="0" dirty="0"/>
              <a:t>(Copper/Zinc Electrodes)</a:t>
            </a:r>
            <a:endParaRPr lang="en-US" sz="24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5678258967629048E-2"/>
          <c:y val="0.14217988480283564"/>
          <c:w val="0.57984864391951008"/>
          <c:h val="0.73288317360861577"/>
        </c:manualLayout>
      </c:layout>
      <c:lineChart>
        <c:grouping val="standard"/>
        <c:varyColors val="0"/>
        <c:ser>
          <c:idx val="3"/>
          <c:order val="0"/>
          <c:tx>
            <c:v>Red Potatoes</c:v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extLst>
                <c:ext xmlns:c15="http://schemas.microsoft.com/office/drawing/2012/chart" uri="{02D57815-91ED-43cb-92C2-25804820EDAC}">
                  <c15:fullRef>
                    <c15:sqref>Zinc!$A$2:$A$3</c15:sqref>
                  </c15:fullRef>
                </c:ext>
              </c:extLst>
              <c:f>Zinc!$A$2:$A$3</c:f>
              <c:strCache>
                <c:ptCount val="2"/>
                <c:pt idx="0">
                  <c:v>20-22</c:v>
                </c:pt>
                <c:pt idx="1">
                  <c:v>55-60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Zinc!$C$2:$C$4</c15:sqref>
                  </c15:fullRef>
                </c:ext>
              </c:extLst>
              <c:f>Zinc!$C$2:$C$3</c:f>
              <c:numCache>
                <c:formatCode>General</c:formatCode>
                <c:ptCount val="2"/>
                <c:pt idx="0">
                  <c:v>1.4</c:v>
                </c:pt>
                <c:pt idx="1">
                  <c:v>1.52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93-4FD1-988F-96B0013899C6}"/>
            </c:ext>
          </c:extLst>
        </c:ser>
        <c:ser>
          <c:idx val="4"/>
          <c:order val="1"/>
          <c:tx>
            <c:v>White Potatoes</c:v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extLst>
                <c:ext xmlns:c15="http://schemas.microsoft.com/office/drawing/2012/chart" uri="{02D57815-91ED-43cb-92C2-25804820EDAC}">
                  <c15:fullRef>
                    <c15:sqref>Zinc!$A$2:$A$3</c15:sqref>
                  </c15:fullRef>
                </c:ext>
              </c:extLst>
              <c:f>Zinc!$A$2:$A$3</c:f>
              <c:strCache>
                <c:ptCount val="2"/>
                <c:pt idx="0">
                  <c:v>20-22</c:v>
                </c:pt>
                <c:pt idx="1">
                  <c:v>55-60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Zinc!$B$2:$B$3</c15:sqref>
                  </c15:fullRef>
                </c:ext>
              </c:extLst>
              <c:f>Zinc!$B$2:$B$3</c:f>
              <c:numCache>
                <c:formatCode>0.00</c:formatCode>
                <c:ptCount val="2"/>
                <c:pt idx="0">
                  <c:v>1.46</c:v>
                </c:pt>
                <c:pt idx="1">
                  <c:v>1.47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93-4FD1-988F-96B0013899C6}"/>
            </c:ext>
          </c:extLst>
        </c:ser>
        <c:ser>
          <c:idx val="0"/>
          <c:order val="2"/>
          <c:tx>
            <c:v>Average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Lit>
              <c:ptCount val="2"/>
              <c:pt idx="0">
                <c:v>20-22</c:v>
              </c:pt>
              <c:pt idx="1">
                <c:v>55-60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Zinc!$D$2:$D$3</c15:sqref>
                  </c15:fullRef>
                </c:ext>
              </c:extLst>
              <c:f>Zinc!$D$2:$D$3</c:f>
              <c:numCache>
                <c:formatCode>General</c:formatCode>
                <c:ptCount val="2"/>
                <c:pt idx="0">
                  <c:v>1.45</c:v>
                </c:pt>
                <c:pt idx="1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793-4FD1-988F-96B0013899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48712168"/>
        <c:axId val="748712496"/>
      </c:lineChart>
      <c:catAx>
        <c:axId val="748712168"/>
        <c:scaling>
          <c:orientation val="minMax"/>
        </c:scaling>
        <c:delete val="0"/>
        <c:axPos val="b"/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8712496"/>
        <c:crosses val="autoZero"/>
        <c:auto val="1"/>
        <c:lblAlgn val="ctr"/>
        <c:lblOffset val="100"/>
        <c:noMultiLvlLbl val="0"/>
      </c:catAx>
      <c:valAx>
        <c:axId val="748712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voltage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8712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Voltage</a:t>
            </a:r>
            <a:r>
              <a:rPr lang="en-US" sz="2400" baseline="0" dirty="0"/>
              <a:t> vs Temperature </a:t>
            </a:r>
          </a:p>
          <a:p>
            <a:pPr>
              <a:defRPr/>
            </a:pPr>
            <a:r>
              <a:rPr lang="en-US" sz="2400" baseline="0" dirty="0"/>
              <a:t>(Copper/Nickel Electrodes</a:t>
            </a:r>
            <a:r>
              <a:rPr lang="en-US" baseline="0" dirty="0"/>
              <a:t>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5678258967629048E-2"/>
          <c:y val="0.14217988480283564"/>
          <c:w val="0.57984864391951008"/>
          <c:h val="0.73288317360861577"/>
        </c:manualLayout>
      </c:layout>
      <c:lineChart>
        <c:grouping val="standard"/>
        <c:varyColors val="0"/>
        <c:ser>
          <c:idx val="3"/>
          <c:order val="0"/>
          <c:tx>
            <c:v>Red Potatoes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Nickel!$A$2:$A$4</c:f>
              <c:strCache>
                <c:ptCount val="3"/>
                <c:pt idx="0">
                  <c:v>20-22</c:v>
                </c:pt>
                <c:pt idx="1">
                  <c:v>55-60</c:v>
                </c:pt>
                <c:pt idx="2">
                  <c:v>69</c:v>
                </c:pt>
              </c:strCache>
            </c:strRef>
          </c:cat>
          <c:val>
            <c:numRef>
              <c:f>Nickel!$C$2:$C$4</c:f>
              <c:numCache>
                <c:formatCode>General</c:formatCode>
                <c:ptCount val="3"/>
                <c:pt idx="0">
                  <c:v>0.88</c:v>
                </c:pt>
                <c:pt idx="1">
                  <c:v>0.85</c:v>
                </c:pt>
                <c:pt idx="2">
                  <c:v>0.75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64-4155-B1CB-98F3D95E24E4}"/>
            </c:ext>
          </c:extLst>
        </c:ser>
        <c:ser>
          <c:idx val="4"/>
          <c:order val="1"/>
          <c:tx>
            <c:v>White Potatoes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Nickel!$A$2:$A$4</c:f>
              <c:strCache>
                <c:ptCount val="3"/>
                <c:pt idx="0">
                  <c:v>20-22</c:v>
                </c:pt>
                <c:pt idx="1">
                  <c:v>55-60</c:v>
                </c:pt>
                <c:pt idx="2">
                  <c:v>69</c:v>
                </c:pt>
              </c:strCache>
            </c:strRef>
          </c:cat>
          <c:val>
            <c:numRef>
              <c:f>Nickel!$B$2:$B$3</c:f>
              <c:numCache>
                <c:formatCode>0.00</c:formatCode>
                <c:ptCount val="2"/>
                <c:pt idx="0">
                  <c:v>0.9</c:v>
                </c:pt>
                <c:pt idx="1">
                  <c:v>0.84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64-4155-B1CB-98F3D95E24E4}"/>
            </c:ext>
          </c:extLst>
        </c:ser>
        <c:ser>
          <c:idx val="0"/>
          <c:order val="2"/>
          <c:tx>
            <c:v>Average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Nickel!$A$2:$A$4</c:f>
              <c:strCache>
                <c:ptCount val="3"/>
                <c:pt idx="0">
                  <c:v>20-22</c:v>
                </c:pt>
                <c:pt idx="1">
                  <c:v>55-60</c:v>
                </c:pt>
                <c:pt idx="2">
                  <c:v>69</c:v>
                </c:pt>
              </c:strCache>
            </c:strRef>
          </c:cat>
          <c:val>
            <c:numRef>
              <c:f>Nickel!$D$2:$D$3</c:f>
              <c:numCache>
                <c:formatCode>General</c:formatCode>
                <c:ptCount val="2"/>
                <c:pt idx="0">
                  <c:v>0.89</c:v>
                </c:pt>
                <c:pt idx="1">
                  <c:v>0.85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F64-4155-B1CB-98F3D95E24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48712168"/>
        <c:axId val="748712496"/>
      </c:lineChart>
      <c:catAx>
        <c:axId val="748712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8712496"/>
        <c:crosses val="autoZero"/>
        <c:auto val="1"/>
        <c:lblAlgn val="ctr"/>
        <c:lblOffset val="100"/>
        <c:noMultiLvlLbl val="0"/>
      </c:catAx>
      <c:valAx>
        <c:axId val="748712496"/>
        <c:scaling>
          <c:orientation val="minMax"/>
          <c:max val="0.9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voltage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8712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Voltage</a:t>
            </a:r>
            <a:r>
              <a:rPr lang="en-US" sz="2400" baseline="0" dirty="0"/>
              <a:t> vs Temperature </a:t>
            </a:r>
          </a:p>
          <a:p>
            <a:pPr>
              <a:defRPr/>
            </a:pPr>
            <a:r>
              <a:rPr lang="en-US" sz="2400" baseline="0" dirty="0"/>
              <a:t>(Potatoes in Series)</a:t>
            </a:r>
            <a:endParaRPr lang="en-US" sz="24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5678258967629048E-2"/>
          <c:y val="0.14217988480283564"/>
          <c:w val="0.57984864391951008"/>
          <c:h val="0.73288317360861577"/>
        </c:manualLayout>
      </c:layout>
      <c:lineChart>
        <c:grouping val="standard"/>
        <c:varyColors val="0"/>
        <c:ser>
          <c:idx val="3"/>
          <c:order val="0"/>
          <c:tx>
            <c:strRef>
              <c:f>Series!$B$1</c:f>
              <c:strCache>
                <c:ptCount val="1"/>
                <c:pt idx="0">
                  <c:v>2 Potatoes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Series!$A$2:$A$4</c:f>
              <c:strCache>
                <c:ptCount val="3"/>
                <c:pt idx="0">
                  <c:v>20-22</c:v>
                </c:pt>
                <c:pt idx="1">
                  <c:v>40</c:v>
                </c:pt>
                <c:pt idx="2">
                  <c:v>55-60</c:v>
                </c:pt>
              </c:strCache>
            </c:strRef>
          </c:cat>
          <c:val>
            <c:numRef>
              <c:f>Series!$B$2:$B$4</c:f>
              <c:numCache>
                <c:formatCode>0.00</c:formatCode>
                <c:ptCount val="3"/>
                <c:pt idx="0">
                  <c:v>1.41</c:v>
                </c:pt>
                <c:pt idx="1">
                  <c:v>0</c:v>
                </c:pt>
                <c:pt idx="2">
                  <c:v>1.67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6B-490E-915E-881D79F69A72}"/>
            </c:ext>
          </c:extLst>
        </c:ser>
        <c:ser>
          <c:idx val="4"/>
          <c:order val="1"/>
          <c:tx>
            <c:strRef>
              <c:f>Series!$C$1</c:f>
              <c:strCache>
                <c:ptCount val="1"/>
                <c:pt idx="0">
                  <c:v>3 Potatoes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Series!$A$2:$A$4</c:f>
              <c:strCache>
                <c:ptCount val="3"/>
                <c:pt idx="0">
                  <c:v>20-22</c:v>
                </c:pt>
                <c:pt idx="1">
                  <c:v>40</c:v>
                </c:pt>
                <c:pt idx="2">
                  <c:v>55-60</c:v>
                </c:pt>
              </c:strCache>
            </c:strRef>
          </c:cat>
          <c:val>
            <c:numRef>
              <c:f>Series!$C$2:$C$4</c:f>
              <c:numCache>
                <c:formatCode>General</c:formatCode>
                <c:ptCount val="3"/>
                <c:pt idx="0">
                  <c:v>0</c:v>
                </c:pt>
                <c:pt idx="1">
                  <c:v>1.68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6B-490E-915E-881D79F69A72}"/>
            </c:ext>
          </c:extLst>
        </c:ser>
        <c:ser>
          <c:idx val="0"/>
          <c:order val="2"/>
          <c:tx>
            <c:strRef>
              <c:f>Series!$D$1</c:f>
              <c:strCache>
                <c:ptCount val="1"/>
                <c:pt idx="0">
                  <c:v>4 Potatoes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Series!$A$2:$A$4</c:f>
              <c:strCache>
                <c:ptCount val="3"/>
                <c:pt idx="0">
                  <c:v>20-22</c:v>
                </c:pt>
                <c:pt idx="1">
                  <c:v>40</c:v>
                </c:pt>
                <c:pt idx="2">
                  <c:v>55-60</c:v>
                </c:pt>
              </c:strCache>
            </c:strRef>
          </c:cat>
          <c:val>
            <c:numRef>
              <c:f>Series!$D$2:$D$4</c:f>
              <c:numCache>
                <c:formatCode>General</c:formatCode>
                <c:ptCount val="3"/>
                <c:pt idx="0">
                  <c:v>1</c:v>
                </c:pt>
                <c:pt idx="1">
                  <c:v>1.9</c:v>
                </c:pt>
                <c:pt idx="2">
                  <c:v>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6B-490E-915E-881D79F69A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48712168"/>
        <c:axId val="748712496"/>
      </c:lineChart>
      <c:catAx>
        <c:axId val="7487121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Temperature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8712496"/>
        <c:crosses val="autoZero"/>
        <c:auto val="1"/>
        <c:lblAlgn val="ctr"/>
        <c:lblOffset val="100"/>
        <c:noMultiLvlLbl val="0"/>
      </c:catAx>
      <c:valAx>
        <c:axId val="748712496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voltage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8712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Potato</a:t>
            </a:r>
            <a:r>
              <a:rPr lang="en-US" baseline="0"/>
              <a:t> Battery </a:t>
            </a:r>
            <a:r>
              <a:rPr lang="en-US"/>
              <a:t>Voltage</a:t>
            </a:r>
            <a:r>
              <a:rPr lang="en-US" baseline="0"/>
              <a:t> vs Temperature </a:t>
            </a:r>
          </a:p>
          <a:p>
            <a:pPr>
              <a:defRPr/>
            </a:pPr>
            <a:r>
              <a:rPr lang="en-US" baseline="0"/>
              <a:t>(Single vs Series)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5678258967629048E-2"/>
          <c:y val="0.14217988480283564"/>
          <c:w val="0.57984864391951008"/>
          <c:h val="0.73288317360861577"/>
        </c:manualLayout>
      </c:layout>
      <c:lineChart>
        <c:grouping val="standard"/>
        <c:varyColors val="0"/>
        <c:ser>
          <c:idx val="3"/>
          <c:order val="0"/>
          <c:tx>
            <c:strRef>
              <c:f>'Single v Series'!$B$1</c:f>
              <c:strCache>
                <c:ptCount val="1"/>
                <c:pt idx="0">
                  <c:v>1 Potato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'Single v Series'!$A$2:$A$3</c:f>
              <c:strCache>
                <c:ptCount val="2"/>
                <c:pt idx="0">
                  <c:v>20 -22</c:v>
                </c:pt>
                <c:pt idx="1">
                  <c:v>55-60</c:v>
                </c:pt>
              </c:strCache>
            </c:strRef>
          </c:cat>
          <c:val>
            <c:numRef>
              <c:f>'Single v Series'!$B$2:$B$3</c:f>
              <c:numCache>
                <c:formatCode>General</c:formatCode>
                <c:ptCount val="2"/>
                <c:pt idx="0">
                  <c:v>0.89</c:v>
                </c:pt>
                <c:pt idx="1">
                  <c:v>0.85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06-4573-A048-4BE6D03FA69F}"/>
            </c:ext>
          </c:extLst>
        </c:ser>
        <c:ser>
          <c:idx val="4"/>
          <c:order val="1"/>
          <c:tx>
            <c:strRef>
              <c:f>'Single v Series'!$C$1</c:f>
              <c:strCache>
                <c:ptCount val="1"/>
                <c:pt idx="0">
                  <c:v>2 - 3 Potatoes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'Single v Series'!$A$2:$A$3</c:f>
              <c:strCache>
                <c:ptCount val="2"/>
                <c:pt idx="0">
                  <c:v>20 -22</c:v>
                </c:pt>
                <c:pt idx="1">
                  <c:v>55-60</c:v>
                </c:pt>
              </c:strCache>
            </c:strRef>
          </c:cat>
          <c:val>
            <c:numRef>
              <c:f>'Single v Series'!$C$2:$C$3</c:f>
              <c:numCache>
                <c:formatCode>0.00</c:formatCode>
                <c:ptCount val="2"/>
                <c:pt idx="0">
                  <c:v>1.41</c:v>
                </c:pt>
                <c:pt idx="1">
                  <c:v>1.67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506-4573-A048-4BE6D03FA69F}"/>
            </c:ext>
          </c:extLst>
        </c:ser>
        <c:ser>
          <c:idx val="0"/>
          <c:order val="2"/>
          <c:tx>
            <c:strRef>
              <c:f>Series!$D$1</c:f>
              <c:strCache>
                <c:ptCount val="1"/>
                <c:pt idx="0">
                  <c:v>4 Potatoes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'Single v Series'!$A$2:$A$3</c:f>
              <c:strCache>
                <c:ptCount val="2"/>
                <c:pt idx="0">
                  <c:v>20 -22</c:v>
                </c:pt>
                <c:pt idx="1">
                  <c:v>55-60</c:v>
                </c:pt>
              </c:strCache>
            </c:strRef>
          </c:cat>
          <c:val>
            <c:numRef>
              <c:f>'Single v Series'!$D$2:$D$3</c:f>
              <c:numCache>
                <c:formatCode>General</c:formatCode>
                <c:ptCount val="2"/>
                <c:pt idx="0">
                  <c:v>1</c:v>
                </c:pt>
                <c:pt idx="1">
                  <c:v>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506-4573-A048-4BE6D03FA6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48712168"/>
        <c:axId val="748712496"/>
      </c:lineChart>
      <c:catAx>
        <c:axId val="7487121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Temperature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8712496"/>
        <c:crosses val="autoZero"/>
        <c:auto val="1"/>
        <c:lblAlgn val="ctr"/>
        <c:lblOffset val="100"/>
        <c:noMultiLvlLbl val="0"/>
      </c:catAx>
      <c:valAx>
        <c:axId val="748712496"/>
        <c:scaling>
          <c:orientation val="minMax"/>
          <c:max val="2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voltage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8712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15C433-0B5F-44CF-A862-F1F79FE7EEA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3ABF24-A286-48F8-92A4-C47C1DA02246}">
      <dgm:prSet phldrT="[Text]"/>
      <dgm:spPr/>
      <dgm:t>
        <a:bodyPr/>
        <a:lstStyle/>
        <a:p>
          <a:r>
            <a:rPr lang="en-US" dirty="0" smtClean="0"/>
            <a:t>Potatoes of similar weight</a:t>
          </a:r>
          <a:endParaRPr lang="en-US" dirty="0"/>
        </a:p>
      </dgm:t>
    </dgm:pt>
    <dgm:pt modelId="{06B4EA3E-5027-4656-BA34-A4D6F82C8D1B}" type="parTrans" cxnId="{0466A208-6C08-4924-86A9-522E6D774CF0}">
      <dgm:prSet/>
      <dgm:spPr/>
      <dgm:t>
        <a:bodyPr/>
        <a:lstStyle/>
        <a:p>
          <a:endParaRPr lang="en-US"/>
        </a:p>
      </dgm:t>
    </dgm:pt>
    <dgm:pt modelId="{B7ACA219-3627-4071-B5CE-EFBC2898CE18}" type="sibTrans" cxnId="{0466A208-6C08-4924-86A9-522E6D774CF0}">
      <dgm:prSet/>
      <dgm:spPr/>
    </dgm:pt>
    <dgm:pt modelId="{35CDCB2D-E775-4899-BBD5-4ABB2AC0EE99}">
      <dgm:prSet phldrT="[Text]"/>
      <dgm:spPr/>
      <dgm:t>
        <a:bodyPr/>
        <a:lstStyle/>
        <a:p>
          <a:r>
            <a:rPr lang="en-US" dirty="0" smtClean="0"/>
            <a:t>Electrode material </a:t>
          </a:r>
          <a:endParaRPr lang="en-US" dirty="0"/>
        </a:p>
      </dgm:t>
    </dgm:pt>
    <dgm:pt modelId="{DF0158D8-A004-492A-8F0E-9C9B3E4BE1F2}" type="parTrans" cxnId="{AB5BC195-FA12-4CFC-8E43-0A3779C118E5}">
      <dgm:prSet/>
      <dgm:spPr/>
      <dgm:t>
        <a:bodyPr/>
        <a:lstStyle/>
        <a:p>
          <a:endParaRPr lang="en-US"/>
        </a:p>
      </dgm:t>
    </dgm:pt>
    <dgm:pt modelId="{04872CF8-311C-4065-B9F7-8FB5F3366102}" type="sibTrans" cxnId="{AB5BC195-FA12-4CFC-8E43-0A3779C118E5}">
      <dgm:prSet/>
      <dgm:spPr/>
    </dgm:pt>
    <dgm:pt modelId="{D21454AB-831B-4B3F-B73A-05B710AB3413}">
      <dgm:prSet phldrT="[Text]"/>
      <dgm:spPr/>
      <dgm:t>
        <a:bodyPr/>
        <a:lstStyle/>
        <a:p>
          <a:r>
            <a:rPr lang="en-US" dirty="0" smtClean="0"/>
            <a:t>Voltmeter settings</a:t>
          </a:r>
          <a:endParaRPr lang="en-US" dirty="0"/>
        </a:p>
      </dgm:t>
    </dgm:pt>
    <dgm:pt modelId="{F49A75F0-183F-43DC-9217-FA9E57AE4E6D}" type="parTrans" cxnId="{08E7DEF3-EABE-4D6E-8366-39547357CE2D}">
      <dgm:prSet/>
      <dgm:spPr/>
      <dgm:t>
        <a:bodyPr/>
        <a:lstStyle/>
        <a:p>
          <a:endParaRPr lang="en-US"/>
        </a:p>
      </dgm:t>
    </dgm:pt>
    <dgm:pt modelId="{29EA4C5A-7D57-40F3-AFAC-EEC2A8EC144B}" type="sibTrans" cxnId="{08E7DEF3-EABE-4D6E-8366-39547357CE2D}">
      <dgm:prSet/>
      <dgm:spPr/>
    </dgm:pt>
    <dgm:pt modelId="{ECAAD787-BCAA-4D14-A7BC-9FA4C4D26311}">
      <dgm:prSet phldrT="[Text]"/>
      <dgm:spPr/>
      <dgm:t>
        <a:bodyPr/>
        <a:lstStyle/>
        <a:p>
          <a:r>
            <a:rPr lang="en-US" dirty="0" smtClean="0"/>
            <a:t>Distance between the electrodes and depth</a:t>
          </a:r>
          <a:endParaRPr lang="en-US" dirty="0"/>
        </a:p>
      </dgm:t>
    </dgm:pt>
    <dgm:pt modelId="{34A0ED3A-A799-40D2-99D8-C9D9321B2512}" type="parTrans" cxnId="{656B9FE3-89F6-47B2-AC02-EE7D334CD032}">
      <dgm:prSet/>
      <dgm:spPr/>
      <dgm:t>
        <a:bodyPr/>
        <a:lstStyle/>
        <a:p>
          <a:endParaRPr lang="en-US"/>
        </a:p>
      </dgm:t>
    </dgm:pt>
    <dgm:pt modelId="{0A3DABFF-F2E5-4999-87BF-5C8A5A828B1F}" type="sibTrans" cxnId="{656B9FE3-89F6-47B2-AC02-EE7D334CD032}">
      <dgm:prSet/>
      <dgm:spPr/>
    </dgm:pt>
    <dgm:pt modelId="{DCD709A6-8721-4815-B769-7D7D29BB92EB}" type="pres">
      <dgm:prSet presAssocID="{4015C433-0B5F-44CF-A862-F1F79FE7EEA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42A189-B9EF-45A8-80AD-C57E222BC6D0}" type="pres">
      <dgm:prSet presAssocID="{5E3ABF24-A286-48F8-92A4-C47C1DA0224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9B88B2-72E9-4A67-BF5E-CE0D1ACF8F46}" type="pres">
      <dgm:prSet presAssocID="{B7ACA219-3627-4071-B5CE-EFBC2898CE18}" presName="sibTrans" presStyleCnt="0"/>
      <dgm:spPr/>
    </dgm:pt>
    <dgm:pt modelId="{F746BDA0-0BB7-4737-9CA6-8EC43A833BF9}" type="pres">
      <dgm:prSet presAssocID="{35CDCB2D-E775-4899-BBD5-4ABB2AC0EE9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23132-131C-4878-A53D-7928E44322D4}" type="pres">
      <dgm:prSet presAssocID="{04872CF8-311C-4065-B9F7-8FB5F3366102}" presName="sibTrans" presStyleCnt="0"/>
      <dgm:spPr/>
    </dgm:pt>
    <dgm:pt modelId="{21344A29-AC20-4046-872D-2DA7A9E90DD2}" type="pres">
      <dgm:prSet presAssocID="{ECAAD787-BCAA-4D14-A7BC-9FA4C4D2631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5B58C4-9E88-4466-B51C-072F4B5BFAF1}" type="pres">
      <dgm:prSet presAssocID="{0A3DABFF-F2E5-4999-87BF-5C8A5A828B1F}" presName="sibTrans" presStyleCnt="0"/>
      <dgm:spPr/>
    </dgm:pt>
    <dgm:pt modelId="{2023490D-1007-4D75-9CDB-6883A8039ADB}" type="pres">
      <dgm:prSet presAssocID="{D21454AB-831B-4B3F-B73A-05B710AB341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66A208-6C08-4924-86A9-522E6D774CF0}" srcId="{4015C433-0B5F-44CF-A862-F1F79FE7EEAA}" destId="{5E3ABF24-A286-48F8-92A4-C47C1DA02246}" srcOrd="0" destOrd="0" parTransId="{06B4EA3E-5027-4656-BA34-A4D6F82C8D1B}" sibTransId="{B7ACA219-3627-4071-B5CE-EFBC2898CE18}"/>
    <dgm:cxn modelId="{0447CB7B-9022-459B-9709-BFD84040D49F}" type="presOf" srcId="{35CDCB2D-E775-4899-BBD5-4ABB2AC0EE99}" destId="{F746BDA0-0BB7-4737-9CA6-8EC43A833BF9}" srcOrd="0" destOrd="0" presId="urn:microsoft.com/office/officeart/2005/8/layout/default"/>
    <dgm:cxn modelId="{98494E1B-E46D-4768-B1AC-86309FAF0403}" type="presOf" srcId="{5E3ABF24-A286-48F8-92A4-C47C1DA02246}" destId="{1A42A189-B9EF-45A8-80AD-C57E222BC6D0}" srcOrd="0" destOrd="0" presId="urn:microsoft.com/office/officeart/2005/8/layout/default"/>
    <dgm:cxn modelId="{AB5BC195-FA12-4CFC-8E43-0A3779C118E5}" srcId="{4015C433-0B5F-44CF-A862-F1F79FE7EEAA}" destId="{35CDCB2D-E775-4899-BBD5-4ABB2AC0EE99}" srcOrd="1" destOrd="0" parTransId="{DF0158D8-A004-492A-8F0E-9C9B3E4BE1F2}" sibTransId="{04872CF8-311C-4065-B9F7-8FB5F3366102}"/>
    <dgm:cxn modelId="{656B9FE3-89F6-47B2-AC02-EE7D334CD032}" srcId="{4015C433-0B5F-44CF-A862-F1F79FE7EEAA}" destId="{ECAAD787-BCAA-4D14-A7BC-9FA4C4D26311}" srcOrd="2" destOrd="0" parTransId="{34A0ED3A-A799-40D2-99D8-C9D9321B2512}" sibTransId="{0A3DABFF-F2E5-4999-87BF-5C8A5A828B1F}"/>
    <dgm:cxn modelId="{73E899DC-2FB3-4DC1-ADB0-26059BC25FC4}" type="presOf" srcId="{4015C433-0B5F-44CF-A862-F1F79FE7EEAA}" destId="{DCD709A6-8721-4815-B769-7D7D29BB92EB}" srcOrd="0" destOrd="0" presId="urn:microsoft.com/office/officeart/2005/8/layout/default"/>
    <dgm:cxn modelId="{0B27C1DF-78EE-41DC-BBB4-59D0F1159E93}" type="presOf" srcId="{ECAAD787-BCAA-4D14-A7BC-9FA4C4D26311}" destId="{21344A29-AC20-4046-872D-2DA7A9E90DD2}" srcOrd="0" destOrd="0" presId="urn:microsoft.com/office/officeart/2005/8/layout/default"/>
    <dgm:cxn modelId="{58277894-F20B-4625-8D10-810FDA823277}" type="presOf" srcId="{D21454AB-831B-4B3F-B73A-05B710AB3413}" destId="{2023490D-1007-4D75-9CDB-6883A8039ADB}" srcOrd="0" destOrd="0" presId="urn:microsoft.com/office/officeart/2005/8/layout/default"/>
    <dgm:cxn modelId="{08E7DEF3-EABE-4D6E-8366-39547357CE2D}" srcId="{4015C433-0B5F-44CF-A862-F1F79FE7EEAA}" destId="{D21454AB-831B-4B3F-B73A-05B710AB3413}" srcOrd="3" destOrd="0" parTransId="{F49A75F0-183F-43DC-9217-FA9E57AE4E6D}" sibTransId="{29EA4C5A-7D57-40F3-AFAC-EEC2A8EC144B}"/>
    <dgm:cxn modelId="{6D9C2490-67DE-4786-B9E1-2F452DAA9877}" type="presParOf" srcId="{DCD709A6-8721-4815-B769-7D7D29BB92EB}" destId="{1A42A189-B9EF-45A8-80AD-C57E222BC6D0}" srcOrd="0" destOrd="0" presId="urn:microsoft.com/office/officeart/2005/8/layout/default"/>
    <dgm:cxn modelId="{8265B4EC-6053-4DC9-B11E-D32BEF4B6B08}" type="presParOf" srcId="{DCD709A6-8721-4815-B769-7D7D29BB92EB}" destId="{899B88B2-72E9-4A67-BF5E-CE0D1ACF8F46}" srcOrd="1" destOrd="0" presId="urn:microsoft.com/office/officeart/2005/8/layout/default"/>
    <dgm:cxn modelId="{6FB6210A-6BD9-4538-A22A-B07CA169DA5F}" type="presParOf" srcId="{DCD709A6-8721-4815-B769-7D7D29BB92EB}" destId="{F746BDA0-0BB7-4737-9CA6-8EC43A833BF9}" srcOrd="2" destOrd="0" presId="urn:microsoft.com/office/officeart/2005/8/layout/default"/>
    <dgm:cxn modelId="{38EAD3C9-3B04-44D8-91A4-EC4F0536E5D5}" type="presParOf" srcId="{DCD709A6-8721-4815-B769-7D7D29BB92EB}" destId="{BA723132-131C-4878-A53D-7928E44322D4}" srcOrd="3" destOrd="0" presId="urn:microsoft.com/office/officeart/2005/8/layout/default"/>
    <dgm:cxn modelId="{58F9525A-9F7F-4E83-9DC6-719B6F32CECD}" type="presParOf" srcId="{DCD709A6-8721-4815-B769-7D7D29BB92EB}" destId="{21344A29-AC20-4046-872D-2DA7A9E90DD2}" srcOrd="4" destOrd="0" presId="urn:microsoft.com/office/officeart/2005/8/layout/default"/>
    <dgm:cxn modelId="{DC1EC0EF-AC21-4409-8160-4F3D4B744EC9}" type="presParOf" srcId="{DCD709A6-8721-4815-B769-7D7D29BB92EB}" destId="{A25B58C4-9E88-4466-B51C-072F4B5BFAF1}" srcOrd="5" destOrd="0" presId="urn:microsoft.com/office/officeart/2005/8/layout/default"/>
    <dgm:cxn modelId="{6BDD2F3F-F75A-4592-B552-5A0C48D0F963}" type="presParOf" srcId="{DCD709A6-8721-4815-B769-7D7D29BB92EB}" destId="{2023490D-1007-4D75-9CDB-6883A8039AD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6B3D6B-05EB-4B43-A668-93487C77E2C6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13E7F8-6A9E-4EF6-8742-70BA6991D4AF}">
      <dgm:prSet phldrT="[Text]" custT="1"/>
      <dgm:spPr/>
      <dgm:t>
        <a:bodyPr/>
        <a:lstStyle/>
        <a:p>
          <a:r>
            <a:rPr lang="en-US" sz="2000" dirty="0" smtClean="0"/>
            <a:t>Dependent Variables </a:t>
          </a:r>
          <a:endParaRPr lang="en-US" sz="2000" dirty="0"/>
        </a:p>
      </dgm:t>
    </dgm:pt>
    <dgm:pt modelId="{BF90D3A7-3D3B-417A-AF19-3E4702A2DA89}" type="parTrans" cxnId="{49E643E7-8858-49F9-8201-BD14C94FAAD1}">
      <dgm:prSet/>
      <dgm:spPr/>
      <dgm:t>
        <a:bodyPr/>
        <a:lstStyle/>
        <a:p>
          <a:endParaRPr lang="en-US"/>
        </a:p>
      </dgm:t>
    </dgm:pt>
    <dgm:pt modelId="{7FD402FE-8F40-4869-9CE2-D958AF1EB1FE}" type="sibTrans" cxnId="{49E643E7-8858-49F9-8201-BD14C94FAAD1}">
      <dgm:prSet/>
      <dgm:spPr/>
      <dgm:t>
        <a:bodyPr/>
        <a:lstStyle/>
        <a:p>
          <a:endParaRPr lang="en-US"/>
        </a:p>
      </dgm:t>
    </dgm:pt>
    <dgm:pt modelId="{74D229F0-91EB-434E-A9BE-F7573074BB09}">
      <dgm:prSet phldrT="[Text]" custT="1"/>
      <dgm:spPr/>
      <dgm:t>
        <a:bodyPr/>
        <a:lstStyle/>
        <a:p>
          <a:r>
            <a:rPr lang="en-US" sz="3600" dirty="0" smtClean="0"/>
            <a:t>Voltage</a:t>
          </a:r>
          <a:endParaRPr lang="en-US" sz="3600" dirty="0"/>
        </a:p>
      </dgm:t>
    </dgm:pt>
    <dgm:pt modelId="{DD1ED691-73D6-437E-8CDC-FFC56DC1A776}" type="parTrans" cxnId="{007AD123-44B5-423C-BAC4-618C404132C5}">
      <dgm:prSet/>
      <dgm:spPr/>
      <dgm:t>
        <a:bodyPr/>
        <a:lstStyle/>
        <a:p>
          <a:endParaRPr lang="en-US"/>
        </a:p>
      </dgm:t>
    </dgm:pt>
    <dgm:pt modelId="{EC9668EF-4217-457E-96E1-B27508F8BE4C}" type="sibTrans" cxnId="{007AD123-44B5-423C-BAC4-618C404132C5}">
      <dgm:prSet/>
      <dgm:spPr/>
      <dgm:t>
        <a:bodyPr/>
        <a:lstStyle/>
        <a:p>
          <a:endParaRPr lang="en-US"/>
        </a:p>
      </dgm:t>
    </dgm:pt>
    <dgm:pt modelId="{4049B380-EC6E-4021-8FBE-F26D432370E4}">
      <dgm:prSet phldrT="[Text]" custT="1"/>
      <dgm:spPr/>
      <dgm:t>
        <a:bodyPr/>
        <a:lstStyle/>
        <a:p>
          <a:r>
            <a:rPr lang="en-US" sz="1800" dirty="0" smtClean="0"/>
            <a:t>Independent Variable </a:t>
          </a:r>
          <a:endParaRPr lang="en-US" sz="1800" dirty="0"/>
        </a:p>
      </dgm:t>
    </dgm:pt>
    <dgm:pt modelId="{BBEDED40-E9FA-4EA4-971B-E59C42537D28}" type="parTrans" cxnId="{688E70FD-73D8-4ABB-A241-EF3ED3ED4340}">
      <dgm:prSet/>
      <dgm:spPr/>
      <dgm:t>
        <a:bodyPr/>
        <a:lstStyle/>
        <a:p>
          <a:endParaRPr lang="en-US"/>
        </a:p>
      </dgm:t>
    </dgm:pt>
    <dgm:pt modelId="{18E997F0-27F4-4A41-8C0D-1881EB9A5F0C}" type="sibTrans" cxnId="{688E70FD-73D8-4ABB-A241-EF3ED3ED4340}">
      <dgm:prSet/>
      <dgm:spPr/>
      <dgm:t>
        <a:bodyPr/>
        <a:lstStyle/>
        <a:p>
          <a:endParaRPr lang="en-US"/>
        </a:p>
      </dgm:t>
    </dgm:pt>
    <dgm:pt modelId="{55390685-15BD-40DB-B966-4B7BEF7D69B1}">
      <dgm:prSet phldrT="[Text]" custT="1"/>
      <dgm:spPr/>
      <dgm:t>
        <a:bodyPr/>
        <a:lstStyle/>
        <a:p>
          <a:r>
            <a:rPr lang="en-US" sz="3200" dirty="0" smtClean="0"/>
            <a:t>Temperature </a:t>
          </a:r>
          <a:endParaRPr lang="en-US" sz="3200" dirty="0"/>
        </a:p>
      </dgm:t>
    </dgm:pt>
    <dgm:pt modelId="{FCF6B2B0-2C2E-4644-9808-CFC91EC3C1A7}" type="parTrans" cxnId="{654B3FF5-2CA1-49D0-9D69-71F7E282DDB1}">
      <dgm:prSet/>
      <dgm:spPr/>
      <dgm:t>
        <a:bodyPr/>
        <a:lstStyle/>
        <a:p>
          <a:endParaRPr lang="en-US"/>
        </a:p>
      </dgm:t>
    </dgm:pt>
    <dgm:pt modelId="{65A42F47-B586-4186-B883-DF6224998598}" type="sibTrans" cxnId="{654B3FF5-2CA1-49D0-9D69-71F7E282DDB1}">
      <dgm:prSet/>
      <dgm:spPr/>
      <dgm:t>
        <a:bodyPr/>
        <a:lstStyle/>
        <a:p>
          <a:endParaRPr lang="en-US"/>
        </a:p>
      </dgm:t>
    </dgm:pt>
    <dgm:pt modelId="{4B08C609-E5C4-433F-87A8-5708C130B03E}" type="pres">
      <dgm:prSet presAssocID="{EE6B3D6B-05EB-4B43-A668-93487C77E2C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C621D81-A55A-4FD5-BA51-6FD5AF38980F}" type="pres">
      <dgm:prSet presAssocID="{9113E7F8-6A9E-4EF6-8742-70BA6991D4AF}" presName="posSpace" presStyleCnt="0"/>
      <dgm:spPr/>
    </dgm:pt>
    <dgm:pt modelId="{05889741-EC89-4961-980F-82097992A958}" type="pres">
      <dgm:prSet presAssocID="{9113E7F8-6A9E-4EF6-8742-70BA6991D4AF}" presName="vertFlow" presStyleCnt="0"/>
      <dgm:spPr/>
    </dgm:pt>
    <dgm:pt modelId="{D591086C-0A1B-4E2F-9B8D-49BD5C212DB4}" type="pres">
      <dgm:prSet presAssocID="{9113E7F8-6A9E-4EF6-8742-70BA6991D4AF}" presName="topSpace" presStyleCnt="0"/>
      <dgm:spPr/>
    </dgm:pt>
    <dgm:pt modelId="{072297B8-8050-4841-8589-DCF9C1B38610}" type="pres">
      <dgm:prSet presAssocID="{9113E7F8-6A9E-4EF6-8742-70BA6991D4AF}" presName="firstComp" presStyleCnt="0"/>
      <dgm:spPr/>
    </dgm:pt>
    <dgm:pt modelId="{7D638BCA-55F8-4A39-AE56-C436451C6B07}" type="pres">
      <dgm:prSet presAssocID="{9113E7F8-6A9E-4EF6-8742-70BA6991D4AF}" presName="firstChild" presStyleLbl="bgAccFollowNode1" presStyleIdx="0" presStyleCnt="2"/>
      <dgm:spPr/>
      <dgm:t>
        <a:bodyPr/>
        <a:lstStyle/>
        <a:p>
          <a:endParaRPr lang="en-US"/>
        </a:p>
      </dgm:t>
    </dgm:pt>
    <dgm:pt modelId="{96130332-5DE0-4AB6-90D0-4A0B14AF2DFE}" type="pres">
      <dgm:prSet presAssocID="{9113E7F8-6A9E-4EF6-8742-70BA6991D4AF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741FF9-03AA-4233-8CE0-200891654626}" type="pres">
      <dgm:prSet presAssocID="{9113E7F8-6A9E-4EF6-8742-70BA6991D4AF}" presName="negSpace" presStyleCnt="0"/>
      <dgm:spPr/>
    </dgm:pt>
    <dgm:pt modelId="{3C7F260E-0C9C-43DB-8F00-11D786174667}" type="pres">
      <dgm:prSet presAssocID="{9113E7F8-6A9E-4EF6-8742-70BA6991D4AF}" presName="circle" presStyleLbl="node1" presStyleIdx="0" presStyleCnt="2"/>
      <dgm:spPr/>
      <dgm:t>
        <a:bodyPr/>
        <a:lstStyle/>
        <a:p>
          <a:endParaRPr lang="en-US"/>
        </a:p>
      </dgm:t>
    </dgm:pt>
    <dgm:pt modelId="{3FA50D7B-411C-414C-9622-70649962785A}" type="pres">
      <dgm:prSet presAssocID="{7FD402FE-8F40-4869-9CE2-D958AF1EB1FE}" presName="transSpace" presStyleCnt="0"/>
      <dgm:spPr/>
    </dgm:pt>
    <dgm:pt modelId="{CE45840C-1FA0-4900-97CD-E40F278E73E5}" type="pres">
      <dgm:prSet presAssocID="{4049B380-EC6E-4021-8FBE-F26D432370E4}" presName="posSpace" presStyleCnt="0"/>
      <dgm:spPr/>
    </dgm:pt>
    <dgm:pt modelId="{B7F1BF75-9FAC-417F-87F9-447D018C7052}" type="pres">
      <dgm:prSet presAssocID="{4049B380-EC6E-4021-8FBE-F26D432370E4}" presName="vertFlow" presStyleCnt="0"/>
      <dgm:spPr/>
    </dgm:pt>
    <dgm:pt modelId="{2D2A5253-6254-4425-9E6B-5C7CA483A6BD}" type="pres">
      <dgm:prSet presAssocID="{4049B380-EC6E-4021-8FBE-F26D432370E4}" presName="topSpace" presStyleCnt="0"/>
      <dgm:spPr/>
    </dgm:pt>
    <dgm:pt modelId="{263D59E4-A43F-4966-834E-E40B0793287F}" type="pres">
      <dgm:prSet presAssocID="{4049B380-EC6E-4021-8FBE-F26D432370E4}" presName="firstComp" presStyleCnt="0"/>
      <dgm:spPr/>
    </dgm:pt>
    <dgm:pt modelId="{A450C781-714B-4139-8048-A049BE42F1FA}" type="pres">
      <dgm:prSet presAssocID="{4049B380-EC6E-4021-8FBE-F26D432370E4}" presName="firstChild" presStyleLbl="bgAccFollowNode1" presStyleIdx="1" presStyleCnt="2"/>
      <dgm:spPr/>
      <dgm:t>
        <a:bodyPr/>
        <a:lstStyle/>
        <a:p>
          <a:endParaRPr lang="en-US"/>
        </a:p>
      </dgm:t>
    </dgm:pt>
    <dgm:pt modelId="{6A11BCC2-B1F5-4D59-8E5D-DA85F20C789A}" type="pres">
      <dgm:prSet presAssocID="{4049B380-EC6E-4021-8FBE-F26D432370E4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9DC077-7934-4263-8528-6801B997D132}" type="pres">
      <dgm:prSet presAssocID="{4049B380-EC6E-4021-8FBE-F26D432370E4}" presName="negSpace" presStyleCnt="0"/>
      <dgm:spPr/>
    </dgm:pt>
    <dgm:pt modelId="{5ADC3B84-7124-41E6-812F-8E505D098489}" type="pres">
      <dgm:prSet presAssocID="{4049B380-EC6E-4021-8FBE-F26D432370E4}" presName="circle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49E643E7-8858-49F9-8201-BD14C94FAAD1}" srcId="{EE6B3D6B-05EB-4B43-A668-93487C77E2C6}" destId="{9113E7F8-6A9E-4EF6-8742-70BA6991D4AF}" srcOrd="0" destOrd="0" parTransId="{BF90D3A7-3D3B-417A-AF19-3E4702A2DA89}" sibTransId="{7FD402FE-8F40-4869-9CE2-D958AF1EB1FE}"/>
    <dgm:cxn modelId="{C0CB16DD-3BF4-46E1-BFE0-374BECCC9998}" type="presOf" srcId="{EE6B3D6B-05EB-4B43-A668-93487C77E2C6}" destId="{4B08C609-E5C4-433F-87A8-5708C130B03E}" srcOrd="0" destOrd="0" presId="urn:microsoft.com/office/officeart/2005/8/layout/hList9"/>
    <dgm:cxn modelId="{007AD123-44B5-423C-BAC4-618C404132C5}" srcId="{9113E7F8-6A9E-4EF6-8742-70BA6991D4AF}" destId="{74D229F0-91EB-434E-A9BE-F7573074BB09}" srcOrd="0" destOrd="0" parTransId="{DD1ED691-73D6-437E-8CDC-FFC56DC1A776}" sibTransId="{EC9668EF-4217-457E-96E1-B27508F8BE4C}"/>
    <dgm:cxn modelId="{E0F21E2F-6483-4A0C-A520-AD1FE8017F71}" type="presOf" srcId="{4049B380-EC6E-4021-8FBE-F26D432370E4}" destId="{5ADC3B84-7124-41E6-812F-8E505D098489}" srcOrd="0" destOrd="0" presId="urn:microsoft.com/office/officeart/2005/8/layout/hList9"/>
    <dgm:cxn modelId="{688E70FD-73D8-4ABB-A241-EF3ED3ED4340}" srcId="{EE6B3D6B-05EB-4B43-A668-93487C77E2C6}" destId="{4049B380-EC6E-4021-8FBE-F26D432370E4}" srcOrd="1" destOrd="0" parTransId="{BBEDED40-E9FA-4EA4-971B-E59C42537D28}" sibTransId="{18E997F0-27F4-4A41-8C0D-1881EB9A5F0C}"/>
    <dgm:cxn modelId="{CCC88C15-44DF-4202-91FD-2D92AEED1370}" type="presOf" srcId="{55390685-15BD-40DB-B966-4B7BEF7D69B1}" destId="{A450C781-714B-4139-8048-A049BE42F1FA}" srcOrd="0" destOrd="0" presId="urn:microsoft.com/office/officeart/2005/8/layout/hList9"/>
    <dgm:cxn modelId="{501E17FB-3746-4A86-8B49-ED921CFDAD44}" type="presOf" srcId="{74D229F0-91EB-434E-A9BE-F7573074BB09}" destId="{7D638BCA-55F8-4A39-AE56-C436451C6B07}" srcOrd="0" destOrd="0" presId="urn:microsoft.com/office/officeart/2005/8/layout/hList9"/>
    <dgm:cxn modelId="{E74C3027-2BD0-4373-8D42-1B106582A3BF}" type="presOf" srcId="{9113E7F8-6A9E-4EF6-8742-70BA6991D4AF}" destId="{3C7F260E-0C9C-43DB-8F00-11D786174667}" srcOrd="0" destOrd="0" presId="urn:microsoft.com/office/officeart/2005/8/layout/hList9"/>
    <dgm:cxn modelId="{64D8B751-F266-4C1A-B620-B7ACB86161E9}" type="presOf" srcId="{74D229F0-91EB-434E-A9BE-F7573074BB09}" destId="{96130332-5DE0-4AB6-90D0-4A0B14AF2DFE}" srcOrd="1" destOrd="0" presId="urn:microsoft.com/office/officeart/2005/8/layout/hList9"/>
    <dgm:cxn modelId="{64C8490E-6C19-4E40-AE51-314BB3D9D37B}" type="presOf" srcId="{55390685-15BD-40DB-B966-4B7BEF7D69B1}" destId="{6A11BCC2-B1F5-4D59-8E5D-DA85F20C789A}" srcOrd="1" destOrd="0" presId="urn:microsoft.com/office/officeart/2005/8/layout/hList9"/>
    <dgm:cxn modelId="{654B3FF5-2CA1-49D0-9D69-71F7E282DDB1}" srcId="{4049B380-EC6E-4021-8FBE-F26D432370E4}" destId="{55390685-15BD-40DB-B966-4B7BEF7D69B1}" srcOrd="0" destOrd="0" parTransId="{FCF6B2B0-2C2E-4644-9808-CFC91EC3C1A7}" sibTransId="{65A42F47-B586-4186-B883-DF6224998598}"/>
    <dgm:cxn modelId="{A0C9EF41-8918-4CC6-B7BC-CAABDECF1CC6}" type="presParOf" srcId="{4B08C609-E5C4-433F-87A8-5708C130B03E}" destId="{FC621D81-A55A-4FD5-BA51-6FD5AF38980F}" srcOrd="0" destOrd="0" presId="urn:microsoft.com/office/officeart/2005/8/layout/hList9"/>
    <dgm:cxn modelId="{EC254B01-0958-437D-B3F4-47150A30C591}" type="presParOf" srcId="{4B08C609-E5C4-433F-87A8-5708C130B03E}" destId="{05889741-EC89-4961-980F-82097992A958}" srcOrd="1" destOrd="0" presId="urn:microsoft.com/office/officeart/2005/8/layout/hList9"/>
    <dgm:cxn modelId="{2543C306-A4CB-4B1F-A967-9DF2AFB99822}" type="presParOf" srcId="{05889741-EC89-4961-980F-82097992A958}" destId="{D591086C-0A1B-4E2F-9B8D-49BD5C212DB4}" srcOrd="0" destOrd="0" presId="urn:microsoft.com/office/officeart/2005/8/layout/hList9"/>
    <dgm:cxn modelId="{2A01532E-5E5A-43BF-ABCD-70C8D8E74854}" type="presParOf" srcId="{05889741-EC89-4961-980F-82097992A958}" destId="{072297B8-8050-4841-8589-DCF9C1B38610}" srcOrd="1" destOrd="0" presId="urn:microsoft.com/office/officeart/2005/8/layout/hList9"/>
    <dgm:cxn modelId="{2FCF89FD-2945-40CE-8727-55B91128ACCB}" type="presParOf" srcId="{072297B8-8050-4841-8589-DCF9C1B38610}" destId="{7D638BCA-55F8-4A39-AE56-C436451C6B07}" srcOrd="0" destOrd="0" presId="urn:microsoft.com/office/officeart/2005/8/layout/hList9"/>
    <dgm:cxn modelId="{4629E5B8-DDAF-43F2-A617-20820A9980CD}" type="presParOf" srcId="{072297B8-8050-4841-8589-DCF9C1B38610}" destId="{96130332-5DE0-4AB6-90D0-4A0B14AF2DFE}" srcOrd="1" destOrd="0" presId="urn:microsoft.com/office/officeart/2005/8/layout/hList9"/>
    <dgm:cxn modelId="{84C2F1F6-AE32-4D2C-B915-B0BD3D809A2C}" type="presParOf" srcId="{4B08C609-E5C4-433F-87A8-5708C130B03E}" destId="{61741FF9-03AA-4233-8CE0-200891654626}" srcOrd="2" destOrd="0" presId="urn:microsoft.com/office/officeart/2005/8/layout/hList9"/>
    <dgm:cxn modelId="{853526D2-126A-4C0E-BBE3-AC81DAE86B34}" type="presParOf" srcId="{4B08C609-E5C4-433F-87A8-5708C130B03E}" destId="{3C7F260E-0C9C-43DB-8F00-11D786174667}" srcOrd="3" destOrd="0" presId="urn:microsoft.com/office/officeart/2005/8/layout/hList9"/>
    <dgm:cxn modelId="{7149D143-CC79-449B-B45E-4BFBC67D7A81}" type="presParOf" srcId="{4B08C609-E5C4-433F-87A8-5708C130B03E}" destId="{3FA50D7B-411C-414C-9622-70649962785A}" srcOrd="4" destOrd="0" presId="urn:microsoft.com/office/officeart/2005/8/layout/hList9"/>
    <dgm:cxn modelId="{B6A11EE6-2BE4-4A69-94C6-933E820513AA}" type="presParOf" srcId="{4B08C609-E5C4-433F-87A8-5708C130B03E}" destId="{CE45840C-1FA0-4900-97CD-E40F278E73E5}" srcOrd="5" destOrd="0" presId="urn:microsoft.com/office/officeart/2005/8/layout/hList9"/>
    <dgm:cxn modelId="{BAE85108-1682-44F4-88F2-93339BB9DCC2}" type="presParOf" srcId="{4B08C609-E5C4-433F-87A8-5708C130B03E}" destId="{B7F1BF75-9FAC-417F-87F9-447D018C7052}" srcOrd="6" destOrd="0" presId="urn:microsoft.com/office/officeart/2005/8/layout/hList9"/>
    <dgm:cxn modelId="{FCAD3F61-DEF8-492D-ABB8-015C24DFBB79}" type="presParOf" srcId="{B7F1BF75-9FAC-417F-87F9-447D018C7052}" destId="{2D2A5253-6254-4425-9E6B-5C7CA483A6BD}" srcOrd="0" destOrd="0" presId="urn:microsoft.com/office/officeart/2005/8/layout/hList9"/>
    <dgm:cxn modelId="{6267162A-F615-4F64-A893-D9439F6B304D}" type="presParOf" srcId="{B7F1BF75-9FAC-417F-87F9-447D018C7052}" destId="{263D59E4-A43F-4966-834E-E40B0793287F}" srcOrd="1" destOrd="0" presId="urn:microsoft.com/office/officeart/2005/8/layout/hList9"/>
    <dgm:cxn modelId="{0D061627-D2E3-46D7-B9F6-4BD91DE463DF}" type="presParOf" srcId="{263D59E4-A43F-4966-834E-E40B0793287F}" destId="{A450C781-714B-4139-8048-A049BE42F1FA}" srcOrd="0" destOrd="0" presId="urn:microsoft.com/office/officeart/2005/8/layout/hList9"/>
    <dgm:cxn modelId="{0D49D193-5731-4BC6-9B6E-DDD3C42023EE}" type="presParOf" srcId="{263D59E4-A43F-4966-834E-E40B0793287F}" destId="{6A11BCC2-B1F5-4D59-8E5D-DA85F20C789A}" srcOrd="1" destOrd="0" presId="urn:microsoft.com/office/officeart/2005/8/layout/hList9"/>
    <dgm:cxn modelId="{3A15CC06-70DD-4A13-9C0A-05C4A6234C1D}" type="presParOf" srcId="{4B08C609-E5C4-433F-87A8-5708C130B03E}" destId="{679DC077-7934-4263-8528-6801B997D132}" srcOrd="7" destOrd="0" presId="urn:microsoft.com/office/officeart/2005/8/layout/hList9"/>
    <dgm:cxn modelId="{B98FB5B5-9C66-494E-8396-6D3190B3E71F}" type="presParOf" srcId="{4B08C609-E5C4-433F-87A8-5708C130B03E}" destId="{5ADC3B84-7124-41E6-812F-8E505D098489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34BB54-7B9C-44BD-A86A-D1CAE2F3822B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4EDDDD-E9CF-450D-958E-A5EA18410A33}">
      <dgm:prSet phldrT="[Text]"/>
      <dgm:spPr/>
      <dgm:t>
        <a:bodyPr/>
        <a:lstStyle/>
        <a:p>
          <a:r>
            <a:rPr lang="en-US" dirty="0" smtClean="0"/>
            <a:t>Buy Supplies</a:t>
          </a:r>
          <a:endParaRPr lang="en-US" dirty="0"/>
        </a:p>
      </dgm:t>
    </dgm:pt>
    <dgm:pt modelId="{8B785D8B-5993-4750-A59E-FC67E353F95C}" type="parTrans" cxnId="{FDAE5165-C207-4D93-8E6F-0A495FC2BAE1}">
      <dgm:prSet/>
      <dgm:spPr/>
      <dgm:t>
        <a:bodyPr/>
        <a:lstStyle/>
        <a:p>
          <a:endParaRPr lang="en-US"/>
        </a:p>
      </dgm:t>
    </dgm:pt>
    <dgm:pt modelId="{68F5BC2F-28A4-4506-A5F5-6A6B130FA7CE}" type="sibTrans" cxnId="{FDAE5165-C207-4D93-8E6F-0A495FC2BAE1}">
      <dgm:prSet/>
      <dgm:spPr/>
      <dgm:t>
        <a:bodyPr/>
        <a:lstStyle/>
        <a:p>
          <a:endParaRPr lang="en-US"/>
        </a:p>
      </dgm:t>
    </dgm:pt>
    <dgm:pt modelId="{23F5CC4B-C27B-461C-82F2-377BEAF13D56}">
      <dgm:prSet phldrT="[Text]"/>
      <dgm:spPr/>
      <dgm:t>
        <a:bodyPr/>
        <a:lstStyle/>
        <a:p>
          <a:r>
            <a:rPr lang="en-US" dirty="0" smtClean="0"/>
            <a:t>Boil potato for 4 minutes and then 8 minutes</a:t>
          </a:r>
          <a:endParaRPr lang="en-US" dirty="0"/>
        </a:p>
      </dgm:t>
    </dgm:pt>
    <dgm:pt modelId="{A710BCD8-8956-4F3D-A172-B8FE8565A957}" type="parTrans" cxnId="{97B69EAF-1D56-4CC2-B432-D28440F7AA05}">
      <dgm:prSet/>
      <dgm:spPr/>
      <dgm:t>
        <a:bodyPr/>
        <a:lstStyle/>
        <a:p>
          <a:endParaRPr lang="en-US"/>
        </a:p>
      </dgm:t>
    </dgm:pt>
    <dgm:pt modelId="{88DBC664-9C7A-4AFB-BC58-59023E92C072}" type="sibTrans" cxnId="{97B69EAF-1D56-4CC2-B432-D28440F7AA05}">
      <dgm:prSet/>
      <dgm:spPr/>
      <dgm:t>
        <a:bodyPr/>
        <a:lstStyle/>
        <a:p>
          <a:endParaRPr lang="en-US"/>
        </a:p>
      </dgm:t>
    </dgm:pt>
    <dgm:pt modelId="{7DF57333-F055-44B7-A84B-2577E542EDAA}">
      <dgm:prSet phldrT="[Text]"/>
      <dgm:spPr/>
      <dgm:t>
        <a:bodyPr/>
        <a:lstStyle/>
        <a:p>
          <a:r>
            <a:rPr lang="en-US" dirty="0" smtClean="0"/>
            <a:t>Measure and mark the distance for the </a:t>
          </a:r>
          <a:r>
            <a:rPr lang="en-US" dirty="0" err="1" smtClean="0"/>
            <a:t>eletrodes</a:t>
          </a:r>
          <a:endParaRPr lang="en-US" dirty="0"/>
        </a:p>
      </dgm:t>
    </dgm:pt>
    <dgm:pt modelId="{9159C31B-C5D8-4EB6-8259-16F8B265F7EB}" type="parTrans" cxnId="{1D13A6FE-582D-4EA0-A857-29A970EE6B72}">
      <dgm:prSet/>
      <dgm:spPr/>
      <dgm:t>
        <a:bodyPr/>
        <a:lstStyle/>
        <a:p>
          <a:endParaRPr lang="en-US"/>
        </a:p>
      </dgm:t>
    </dgm:pt>
    <dgm:pt modelId="{814705D4-B94B-4037-893C-A7B823EB4828}" type="sibTrans" cxnId="{1D13A6FE-582D-4EA0-A857-29A970EE6B72}">
      <dgm:prSet/>
      <dgm:spPr/>
      <dgm:t>
        <a:bodyPr/>
        <a:lstStyle/>
        <a:p>
          <a:endParaRPr lang="en-US"/>
        </a:p>
      </dgm:t>
    </dgm:pt>
    <dgm:pt modelId="{3810720C-8A65-4B8A-8707-279EDE92D144}">
      <dgm:prSet phldrT="[Text]"/>
      <dgm:spPr/>
      <dgm:t>
        <a:bodyPr/>
        <a:lstStyle/>
        <a:p>
          <a:r>
            <a:rPr lang="en-US" dirty="0" smtClean="0"/>
            <a:t>Take the temperature of the potatoes</a:t>
          </a:r>
          <a:endParaRPr lang="en-US" dirty="0"/>
        </a:p>
      </dgm:t>
    </dgm:pt>
    <dgm:pt modelId="{1BD8E081-6618-4A23-8DC7-FE1992677F30}" type="parTrans" cxnId="{31A84C27-E4E7-4CCE-9422-64C83C7FEF94}">
      <dgm:prSet/>
      <dgm:spPr/>
      <dgm:t>
        <a:bodyPr/>
        <a:lstStyle/>
        <a:p>
          <a:endParaRPr lang="en-US"/>
        </a:p>
      </dgm:t>
    </dgm:pt>
    <dgm:pt modelId="{70ABD0E3-0313-47B3-A6F7-A2FDEDE5F41D}" type="sibTrans" cxnId="{31A84C27-E4E7-4CCE-9422-64C83C7FEF94}">
      <dgm:prSet/>
      <dgm:spPr/>
      <dgm:t>
        <a:bodyPr/>
        <a:lstStyle/>
        <a:p>
          <a:endParaRPr lang="en-US"/>
        </a:p>
      </dgm:t>
    </dgm:pt>
    <dgm:pt modelId="{2D1C1D2C-A152-4B5A-9992-BEC8EB6A5B95}">
      <dgm:prSet phldrT="[Text]"/>
      <dgm:spPr/>
      <dgm:t>
        <a:bodyPr/>
        <a:lstStyle/>
        <a:p>
          <a:r>
            <a:rPr lang="en-US" dirty="0" smtClean="0"/>
            <a:t>Place the electrodes into the potato</a:t>
          </a:r>
          <a:endParaRPr lang="en-US" dirty="0"/>
        </a:p>
      </dgm:t>
    </dgm:pt>
    <dgm:pt modelId="{F25E8F6B-16C1-4DB7-AF76-BB7832808642}" type="parTrans" cxnId="{62A5F3B0-80EF-4AB0-A94D-29E4FF849390}">
      <dgm:prSet/>
      <dgm:spPr/>
      <dgm:t>
        <a:bodyPr/>
        <a:lstStyle/>
        <a:p>
          <a:endParaRPr lang="en-US"/>
        </a:p>
      </dgm:t>
    </dgm:pt>
    <dgm:pt modelId="{006C6DC0-B878-4527-A5F2-785F20301856}" type="sibTrans" cxnId="{62A5F3B0-80EF-4AB0-A94D-29E4FF849390}">
      <dgm:prSet/>
      <dgm:spPr/>
      <dgm:t>
        <a:bodyPr/>
        <a:lstStyle/>
        <a:p>
          <a:endParaRPr lang="en-US"/>
        </a:p>
      </dgm:t>
    </dgm:pt>
    <dgm:pt modelId="{BB3C38AB-2FF5-4159-8057-3EFEB2FE9191}">
      <dgm:prSet phldrT="[Text]"/>
      <dgm:spPr/>
      <dgm:t>
        <a:bodyPr/>
        <a:lstStyle/>
        <a:p>
          <a:r>
            <a:rPr lang="en-US" dirty="0" smtClean="0"/>
            <a:t>Take the voltmeter</a:t>
          </a:r>
          <a:endParaRPr lang="en-US" dirty="0"/>
        </a:p>
      </dgm:t>
    </dgm:pt>
    <dgm:pt modelId="{9D75C099-2234-4E22-A12E-3B00C739F277}" type="parTrans" cxnId="{3A1BF548-CAA6-48F5-A9BD-6BBCD2D5AE10}">
      <dgm:prSet/>
      <dgm:spPr/>
      <dgm:t>
        <a:bodyPr/>
        <a:lstStyle/>
        <a:p>
          <a:endParaRPr lang="en-US"/>
        </a:p>
      </dgm:t>
    </dgm:pt>
    <dgm:pt modelId="{EE1ABB3D-87E9-4A53-A89F-4364C2BD051F}" type="sibTrans" cxnId="{3A1BF548-CAA6-48F5-A9BD-6BBCD2D5AE10}">
      <dgm:prSet/>
      <dgm:spPr/>
      <dgm:t>
        <a:bodyPr/>
        <a:lstStyle/>
        <a:p>
          <a:endParaRPr lang="en-US"/>
        </a:p>
      </dgm:t>
    </dgm:pt>
    <dgm:pt modelId="{E93107CD-E459-470B-83C0-3D636FBEE7B3}">
      <dgm:prSet phldrT="[Text]"/>
      <dgm:spPr/>
      <dgm:t>
        <a:bodyPr/>
        <a:lstStyle/>
        <a:p>
          <a:r>
            <a:rPr lang="en-US" dirty="0" smtClean="0"/>
            <a:t>Record in logbook</a:t>
          </a:r>
          <a:endParaRPr lang="en-US" dirty="0"/>
        </a:p>
      </dgm:t>
    </dgm:pt>
    <dgm:pt modelId="{81404EFA-D2DE-4183-AE43-D7C7A5DD2D29}" type="parTrans" cxnId="{AF8DE371-0C40-4CDA-B785-517DD0B217E4}">
      <dgm:prSet/>
      <dgm:spPr/>
      <dgm:t>
        <a:bodyPr/>
        <a:lstStyle/>
        <a:p>
          <a:endParaRPr lang="en-US"/>
        </a:p>
      </dgm:t>
    </dgm:pt>
    <dgm:pt modelId="{12D9FD3A-59AB-4FC5-AE08-0BF080978EFB}" type="sibTrans" cxnId="{AF8DE371-0C40-4CDA-B785-517DD0B217E4}">
      <dgm:prSet/>
      <dgm:spPr/>
      <dgm:t>
        <a:bodyPr/>
        <a:lstStyle/>
        <a:p>
          <a:endParaRPr lang="en-US"/>
        </a:p>
      </dgm:t>
    </dgm:pt>
    <dgm:pt modelId="{EDB5367C-1C94-42F3-8D42-4C30DE1FC4F5}">
      <dgm:prSet phldrT="[Text]"/>
      <dgm:spPr/>
      <dgm:t>
        <a:bodyPr/>
        <a:lstStyle/>
        <a:p>
          <a:r>
            <a:rPr lang="en-US" dirty="0" smtClean="0"/>
            <a:t>Repeat trial</a:t>
          </a:r>
          <a:endParaRPr lang="en-US" dirty="0"/>
        </a:p>
      </dgm:t>
    </dgm:pt>
    <dgm:pt modelId="{A342604B-7BD9-40C6-941F-D1FCD2743C7C}" type="parTrans" cxnId="{923BD16B-DE40-4201-A2CC-CFC2B151E142}">
      <dgm:prSet/>
      <dgm:spPr/>
      <dgm:t>
        <a:bodyPr/>
        <a:lstStyle/>
        <a:p>
          <a:endParaRPr lang="en-US"/>
        </a:p>
      </dgm:t>
    </dgm:pt>
    <dgm:pt modelId="{634E9141-0B38-4C27-9E3A-AC651FA36F5E}" type="sibTrans" cxnId="{923BD16B-DE40-4201-A2CC-CFC2B151E142}">
      <dgm:prSet/>
      <dgm:spPr/>
      <dgm:t>
        <a:bodyPr/>
        <a:lstStyle/>
        <a:p>
          <a:endParaRPr lang="en-US"/>
        </a:p>
      </dgm:t>
    </dgm:pt>
    <dgm:pt modelId="{C89F04DB-EE72-42ED-A9F4-95C852760F5B}">
      <dgm:prSet/>
      <dgm:spPr/>
      <dgm:t>
        <a:bodyPr/>
        <a:lstStyle/>
        <a:p>
          <a:r>
            <a:rPr lang="en-CA" dirty="0" smtClean="0"/>
            <a:t>Put one potato in the freezer, fridge, outside, basement and kitchen </a:t>
          </a:r>
          <a:endParaRPr lang="en-CA" dirty="0"/>
        </a:p>
      </dgm:t>
    </dgm:pt>
    <dgm:pt modelId="{9A1C5A78-0A0A-4E47-8DDE-27AF73981B95}" type="parTrans" cxnId="{23F6B030-33E5-416F-AB69-1DC7DB1EB335}">
      <dgm:prSet/>
      <dgm:spPr/>
      <dgm:t>
        <a:bodyPr/>
        <a:lstStyle/>
        <a:p>
          <a:endParaRPr lang="en-US"/>
        </a:p>
      </dgm:t>
    </dgm:pt>
    <dgm:pt modelId="{56163FBE-73C0-4D42-9CF5-B9E8A5C48FFF}" type="sibTrans" cxnId="{23F6B030-33E5-416F-AB69-1DC7DB1EB335}">
      <dgm:prSet/>
      <dgm:spPr/>
      <dgm:t>
        <a:bodyPr/>
        <a:lstStyle/>
        <a:p>
          <a:endParaRPr lang="en-US"/>
        </a:p>
      </dgm:t>
    </dgm:pt>
    <dgm:pt modelId="{79A8F153-B85A-494D-AD39-44B431E7ADDB}">
      <dgm:prSet/>
      <dgm:spPr/>
      <dgm:t>
        <a:bodyPr/>
        <a:lstStyle/>
        <a:p>
          <a:r>
            <a:rPr lang="en-CA" dirty="0" smtClean="0"/>
            <a:t>Weigh Potatoes and pick ones  that have similar weight </a:t>
          </a:r>
          <a:endParaRPr lang="en-CA" dirty="0"/>
        </a:p>
      </dgm:t>
    </dgm:pt>
    <dgm:pt modelId="{D7EBD98D-6F03-4CA6-A284-943EA9D73983}" type="parTrans" cxnId="{F4903BAE-8A75-4527-95BB-C95FEA825DF2}">
      <dgm:prSet/>
      <dgm:spPr/>
      <dgm:t>
        <a:bodyPr/>
        <a:lstStyle/>
        <a:p>
          <a:endParaRPr lang="en-US"/>
        </a:p>
      </dgm:t>
    </dgm:pt>
    <dgm:pt modelId="{386FFDB3-4DA7-444C-BA30-A16AE39DB08A}" type="sibTrans" cxnId="{F4903BAE-8A75-4527-95BB-C95FEA825DF2}">
      <dgm:prSet/>
      <dgm:spPr/>
      <dgm:t>
        <a:bodyPr/>
        <a:lstStyle/>
        <a:p>
          <a:endParaRPr lang="en-US"/>
        </a:p>
      </dgm:t>
    </dgm:pt>
    <dgm:pt modelId="{CFDC9182-2647-42B0-8549-43C1BF8F496C}">
      <dgm:prSet/>
      <dgm:spPr/>
      <dgm:t>
        <a:bodyPr/>
        <a:lstStyle/>
        <a:p>
          <a:r>
            <a:rPr lang="en-CA" dirty="0" smtClean="0"/>
            <a:t>Set the voltmeter dial to measure at the 2V range</a:t>
          </a:r>
          <a:endParaRPr lang="en-CA" dirty="0"/>
        </a:p>
      </dgm:t>
    </dgm:pt>
    <dgm:pt modelId="{47F4E0FA-0610-4538-9F47-00FEE2CF2F3E}" type="parTrans" cxnId="{D9B4B9E5-AB9B-4580-A1D6-5507BFF9FC38}">
      <dgm:prSet/>
      <dgm:spPr/>
      <dgm:t>
        <a:bodyPr/>
        <a:lstStyle/>
        <a:p>
          <a:endParaRPr lang="en-US"/>
        </a:p>
      </dgm:t>
    </dgm:pt>
    <dgm:pt modelId="{004176BD-CDFD-42AF-81A5-4F9BABCAC044}" type="sibTrans" cxnId="{D9B4B9E5-AB9B-4580-A1D6-5507BFF9FC38}">
      <dgm:prSet/>
      <dgm:spPr/>
      <dgm:t>
        <a:bodyPr/>
        <a:lstStyle/>
        <a:p>
          <a:endParaRPr lang="en-US"/>
        </a:p>
      </dgm:t>
    </dgm:pt>
    <dgm:pt modelId="{FC285A89-587A-4A4E-AE99-B5469E391F9F}">
      <dgm:prSet/>
      <dgm:spPr/>
      <dgm:t>
        <a:bodyPr/>
        <a:lstStyle/>
        <a:p>
          <a:r>
            <a:rPr lang="en-US" dirty="0" smtClean="0"/>
            <a:t>Plug the red and black voltmeter probe </a:t>
          </a:r>
          <a:endParaRPr lang="en-US" dirty="0"/>
        </a:p>
      </dgm:t>
    </dgm:pt>
    <dgm:pt modelId="{5ED970E2-A959-4147-BDE7-A8FD361FAD88}" type="parTrans" cxnId="{3487D4FC-C890-46DC-8611-C7F2D72B2A08}">
      <dgm:prSet/>
      <dgm:spPr/>
      <dgm:t>
        <a:bodyPr/>
        <a:lstStyle/>
        <a:p>
          <a:endParaRPr lang="en-US"/>
        </a:p>
      </dgm:t>
    </dgm:pt>
    <dgm:pt modelId="{81913D34-EAB1-46E9-AD77-0D8AF19746BC}" type="sibTrans" cxnId="{3487D4FC-C890-46DC-8611-C7F2D72B2A08}">
      <dgm:prSet/>
      <dgm:spPr/>
      <dgm:t>
        <a:bodyPr/>
        <a:lstStyle/>
        <a:p>
          <a:endParaRPr lang="en-US"/>
        </a:p>
      </dgm:t>
    </dgm:pt>
    <dgm:pt modelId="{9AFD9D47-DDAA-4548-B7C6-455378CCBA12}" type="pres">
      <dgm:prSet presAssocID="{3234BB54-7B9C-44BD-A86A-D1CAE2F3822B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0C30CECF-CBF2-4193-B91B-3FA09D0742DC}" type="pres">
      <dgm:prSet presAssocID="{184EDDDD-E9CF-450D-958E-A5EA18410A33}" presName="compNode" presStyleCnt="0"/>
      <dgm:spPr/>
    </dgm:pt>
    <dgm:pt modelId="{29D6C6E4-2A88-4D75-8799-189555668CA5}" type="pres">
      <dgm:prSet presAssocID="{184EDDDD-E9CF-450D-958E-A5EA18410A33}" presName="dummyConnPt" presStyleCnt="0"/>
      <dgm:spPr/>
    </dgm:pt>
    <dgm:pt modelId="{7D92005D-591F-4B71-B23D-0C7147800A27}" type="pres">
      <dgm:prSet presAssocID="{184EDDDD-E9CF-450D-958E-A5EA18410A33}" presName="node" presStyleLbl="node1" presStyleIdx="0" presStyleCnt="12" custLinFactNeighborY="-21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6C0F35-3765-48E6-81FC-3810189EFB18}" type="pres">
      <dgm:prSet presAssocID="{68F5BC2F-28A4-4506-A5F5-6A6B130FA7CE}" presName="sibTrans" presStyleLbl="bgSibTrans2D1" presStyleIdx="0" presStyleCnt="11"/>
      <dgm:spPr/>
      <dgm:t>
        <a:bodyPr/>
        <a:lstStyle/>
        <a:p>
          <a:endParaRPr lang="en-US"/>
        </a:p>
      </dgm:t>
    </dgm:pt>
    <dgm:pt modelId="{EE3C26CA-C7E1-45A6-BEF0-51563A225908}" type="pres">
      <dgm:prSet presAssocID="{79A8F153-B85A-494D-AD39-44B431E7ADDB}" presName="compNode" presStyleCnt="0"/>
      <dgm:spPr/>
    </dgm:pt>
    <dgm:pt modelId="{EC03DF19-12DB-4CCB-8D5F-6E765C1428E3}" type="pres">
      <dgm:prSet presAssocID="{79A8F153-B85A-494D-AD39-44B431E7ADDB}" presName="dummyConnPt" presStyleCnt="0"/>
      <dgm:spPr/>
    </dgm:pt>
    <dgm:pt modelId="{9BB0EC56-82AF-43ED-B4D5-3993C2E5F8D4}" type="pres">
      <dgm:prSet presAssocID="{79A8F153-B85A-494D-AD39-44B431E7ADDB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22CCCC-BFC8-4497-9991-1FFD0FD8BF84}" type="pres">
      <dgm:prSet presAssocID="{386FFDB3-4DA7-444C-BA30-A16AE39DB08A}" presName="sibTrans" presStyleLbl="bgSibTrans2D1" presStyleIdx="1" presStyleCnt="11"/>
      <dgm:spPr/>
      <dgm:t>
        <a:bodyPr/>
        <a:lstStyle/>
        <a:p>
          <a:endParaRPr lang="en-US"/>
        </a:p>
      </dgm:t>
    </dgm:pt>
    <dgm:pt modelId="{0D022A3F-28CA-4523-98C9-CE02B28BB777}" type="pres">
      <dgm:prSet presAssocID="{C89F04DB-EE72-42ED-A9F4-95C852760F5B}" presName="compNode" presStyleCnt="0"/>
      <dgm:spPr/>
    </dgm:pt>
    <dgm:pt modelId="{FCE132DB-63C5-4C39-86B4-2E44CF56458A}" type="pres">
      <dgm:prSet presAssocID="{C89F04DB-EE72-42ED-A9F4-95C852760F5B}" presName="dummyConnPt" presStyleCnt="0"/>
      <dgm:spPr/>
    </dgm:pt>
    <dgm:pt modelId="{F847FD5E-9A39-4111-9F5E-A3788F16C6B8}" type="pres">
      <dgm:prSet presAssocID="{C89F04DB-EE72-42ED-A9F4-95C852760F5B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C65B5E-C212-4ABE-9D68-8931A9C14094}" type="pres">
      <dgm:prSet presAssocID="{56163FBE-73C0-4D42-9CF5-B9E8A5C48FFF}" presName="sibTrans" presStyleLbl="bgSibTrans2D1" presStyleIdx="2" presStyleCnt="11"/>
      <dgm:spPr/>
      <dgm:t>
        <a:bodyPr/>
        <a:lstStyle/>
        <a:p>
          <a:endParaRPr lang="en-US"/>
        </a:p>
      </dgm:t>
    </dgm:pt>
    <dgm:pt modelId="{308E480E-C889-41EA-918B-271292B9DB03}" type="pres">
      <dgm:prSet presAssocID="{23F5CC4B-C27B-461C-82F2-377BEAF13D56}" presName="compNode" presStyleCnt="0"/>
      <dgm:spPr/>
    </dgm:pt>
    <dgm:pt modelId="{CA3F5521-8F65-4D98-8C82-BF9E29FC863F}" type="pres">
      <dgm:prSet presAssocID="{23F5CC4B-C27B-461C-82F2-377BEAF13D56}" presName="dummyConnPt" presStyleCnt="0"/>
      <dgm:spPr/>
    </dgm:pt>
    <dgm:pt modelId="{71DEC5AE-3CFE-4171-B0DA-11EC58976081}" type="pres">
      <dgm:prSet presAssocID="{23F5CC4B-C27B-461C-82F2-377BEAF13D56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57E78-3867-484A-ACDF-919DB468CDB3}" type="pres">
      <dgm:prSet presAssocID="{88DBC664-9C7A-4AFB-BC58-59023E92C072}" presName="sibTrans" presStyleLbl="bgSibTrans2D1" presStyleIdx="3" presStyleCnt="11"/>
      <dgm:spPr/>
      <dgm:t>
        <a:bodyPr/>
        <a:lstStyle/>
        <a:p>
          <a:endParaRPr lang="en-US"/>
        </a:p>
      </dgm:t>
    </dgm:pt>
    <dgm:pt modelId="{DBDB43C5-1591-421D-88C0-F409671D8EAA}" type="pres">
      <dgm:prSet presAssocID="{7DF57333-F055-44B7-A84B-2577E542EDAA}" presName="compNode" presStyleCnt="0"/>
      <dgm:spPr/>
    </dgm:pt>
    <dgm:pt modelId="{B44585BD-D9FE-4572-883B-C0E0DFECA2E3}" type="pres">
      <dgm:prSet presAssocID="{7DF57333-F055-44B7-A84B-2577E542EDAA}" presName="dummyConnPt" presStyleCnt="0"/>
      <dgm:spPr/>
    </dgm:pt>
    <dgm:pt modelId="{F40B6825-67F4-46F4-BEF2-9D5FB5242D51}" type="pres">
      <dgm:prSet presAssocID="{7DF57333-F055-44B7-A84B-2577E542EDAA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E198CB-B6EA-44A7-929F-188497E12692}" type="pres">
      <dgm:prSet presAssocID="{814705D4-B94B-4037-893C-A7B823EB4828}" presName="sibTrans" presStyleLbl="bgSibTrans2D1" presStyleIdx="4" presStyleCnt="11"/>
      <dgm:spPr/>
      <dgm:t>
        <a:bodyPr/>
        <a:lstStyle/>
        <a:p>
          <a:endParaRPr lang="en-US"/>
        </a:p>
      </dgm:t>
    </dgm:pt>
    <dgm:pt modelId="{BF9A03D3-CD2F-4B24-B222-5672C62C7352}" type="pres">
      <dgm:prSet presAssocID="{3810720C-8A65-4B8A-8707-279EDE92D144}" presName="compNode" presStyleCnt="0"/>
      <dgm:spPr/>
    </dgm:pt>
    <dgm:pt modelId="{B7F18B4E-F8A0-449B-999E-62284AD514E1}" type="pres">
      <dgm:prSet presAssocID="{3810720C-8A65-4B8A-8707-279EDE92D144}" presName="dummyConnPt" presStyleCnt="0"/>
      <dgm:spPr/>
    </dgm:pt>
    <dgm:pt modelId="{2A105D99-AF22-4427-94A1-7262F0A48570}" type="pres">
      <dgm:prSet presAssocID="{3810720C-8A65-4B8A-8707-279EDE92D144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5FC468-A287-4AD9-BDF9-1751733259B9}" type="pres">
      <dgm:prSet presAssocID="{70ABD0E3-0313-47B3-A6F7-A2FDEDE5F41D}" presName="sibTrans" presStyleLbl="bgSibTrans2D1" presStyleIdx="5" presStyleCnt="11"/>
      <dgm:spPr/>
      <dgm:t>
        <a:bodyPr/>
        <a:lstStyle/>
        <a:p>
          <a:endParaRPr lang="en-US"/>
        </a:p>
      </dgm:t>
    </dgm:pt>
    <dgm:pt modelId="{5CA1FA7B-2A5C-4370-887A-BE267387CB89}" type="pres">
      <dgm:prSet presAssocID="{FC285A89-587A-4A4E-AE99-B5469E391F9F}" presName="compNode" presStyleCnt="0"/>
      <dgm:spPr/>
    </dgm:pt>
    <dgm:pt modelId="{73429F88-6FB6-402D-8C4D-1522821A7000}" type="pres">
      <dgm:prSet presAssocID="{FC285A89-587A-4A4E-AE99-B5469E391F9F}" presName="dummyConnPt" presStyleCnt="0"/>
      <dgm:spPr/>
    </dgm:pt>
    <dgm:pt modelId="{C8CE9652-122A-456E-A39F-5E8DB1502937}" type="pres">
      <dgm:prSet presAssocID="{FC285A89-587A-4A4E-AE99-B5469E391F9F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6608E3-B49C-4173-9B1E-E3A1AB093EFA}" type="pres">
      <dgm:prSet presAssocID="{81913D34-EAB1-46E9-AD77-0D8AF19746BC}" presName="sibTrans" presStyleLbl="bgSibTrans2D1" presStyleIdx="6" presStyleCnt="11"/>
      <dgm:spPr/>
      <dgm:t>
        <a:bodyPr/>
        <a:lstStyle/>
        <a:p>
          <a:endParaRPr lang="en-US"/>
        </a:p>
      </dgm:t>
    </dgm:pt>
    <dgm:pt modelId="{44948F65-5E89-4070-980F-9715D41656AD}" type="pres">
      <dgm:prSet presAssocID="{CFDC9182-2647-42B0-8549-43C1BF8F496C}" presName="compNode" presStyleCnt="0"/>
      <dgm:spPr/>
    </dgm:pt>
    <dgm:pt modelId="{64AF56A2-7D86-4AFC-B7FA-C03603F95A0D}" type="pres">
      <dgm:prSet presAssocID="{CFDC9182-2647-42B0-8549-43C1BF8F496C}" presName="dummyConnPt" presStyleCnt="0"/>
      <dgm:spPr/>
    </dgm:pt>
    <dgm:pt modelId="{9E814F71-C3F3-4C07-BE81-F22AF9B09F4E}" type="pres">
      <dgm:prSet presAssocID="{CFDC9182-2647-42B0-8549-43C1BF8F496C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E06D3D-A919-474D-98EC-CE55EF4353FE}" type="pres">
      <dgm:prSet presAssocID="{004176BD-CDFD-42AF-81A5-4F9BABCAC044}" presName="sibTrans" presStyleLbl="bgSibTrans2D1" presStyleIdx="7" presStyleCnt="11"/>
      <dgm:spPr/>
      <dgm:t>
        <a:bodyPr/>
        <a:lstStyle/>
        <a:p>
          <a:endParaRPr lang="en-US"/>
        </a:p>
      </dgm:t>
    </dgm:pt>
    <dgm:pt modelId="{86E5A828-9DEB-4840-8936-7B1942FF017B}" type="pres">
      <dgm:prSet presAssocID="{2D1C1D2C-A152-4B5A-9992-BEC8EB6A5B95}" presName="compNode" presStyleCnt="0"/>
      <dgm:spPr/>
    </dgm:pt>
    <dgm:pt modelId="{9D717A99-C498-406F-B43A-51DEDE493E63}" type="pres">
      <dgm:prSet presAssocID="{2D1C1D2C-A152-4B5A-9992-BEC8EB6A5B95}" presName="dummyConnPt" presStyleCnt="0"/>
      <dgm:spPr/>
    </dgm:pt>
    <dgm:pt modelId="{9C873103-9340-49DA-A0F2-A257499FFF43}" type="pres">
      <dgm:prSet presAssocID="{2D1C1D2C-A152-4B5A-9992-BEC8EB6A5B95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B97A28-9180-4F73-8F8A-C3F81CE43C92}" type="pres">
      <dgm:prSet presAssocID="{006C6DC0-B878-4527-A5F2-785F20301856}" presName="sibTrans" presStyleLbl="bgSibTrans2D1" presStyleIdx="8" presStyleCnt="11"/>
      <dgm:spPr/>
      <dgm:t>
        <a:bodyPr/>
        <a:lstStyle/>
        <a:p>
          <a:endParaRPr lang="en-US"/>
        </a:p>
      </dgm:t>
    </dgm:pt>
    <dgm:pt modelId="{4E6F4F3C-22A4-49D8-AB13-D289DF91EE5E}" type="pres">
      <dgm:prSet presAssocID="{BB3C38AB-2FF5-4159-8057-3EFEB2FE9191}" presName="compNode" presStyleCnt="0"/>
      <dgm:spPr/>
    </dgm:pt>
    <dgm:pt modelId="{F2A7B8D7-8E5F-41D6-90B5-A9D8AC6D8508}" type="pres">
      <dgm:prSet presAssocID="{BB3C38AB-2FF5-4159-8057-3EFEB2FE9191}" presName="dummyConnPt" presStyleCnt="0"/>
      <dgm:spPr/>
    </dgm:pt>
    <dgm:pt modelId="{644B7E59-03FD-4CCE-8362-68E65B03AE7A}" type="pres">
      <dgm:prSet presAssocID="{BB3C38AB-2FF5-4159-8057-3EFEB2FE9191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EE1A5-7C6D-4849-8103-02B72744A283}" type="pres">
      <dgm:prSet presAssocID="{EE1ABB3D-87E9-4A53-A89F-4364C2BD051F}" presName="sibTrans" presStyleLbl="bgSibTrans2D1" presStyleIdx="9" presStyleCnt="11"/>
      <dgm:spPr/>
      <dgm:t>
        <a:bodyPr/>
        <a:lstStyle/>
        <a:p>
          <a:endParaRPr lang="en-US"/>
        </a:p>
      </dgm:t>
    </dgm:pt>
    <dgm:pt modelId="{0997ACD7-DCF5-47ED-95C9-065DB753A823}" type="pres">
      <dgm:prSet presAssocID="{E93107CD-E459-470B-83C0-3D636FBEE7B3}" presName="compNode" presStyleCnt="0"/>
      <dgm:spPr/>
    </dgm:pt>
    <dgm:pt modelId="{25A3B29A-7803-4820-A3C7-C8BE9DD3E55D}" type="pres">
      <dgm:prSet presAssocID="{E93107CD-E459-470B-83C0-3D636FBEE7B3}" presName="dummyConnPt" presStyleCnt="0"/>
      <dgm:spPr/>
    </dgm:pt>
    <dgm:pt modelId="{3E325BD4-081D-4395-9020-373131FE1012}" type="pres">
      <dgm:prSet presAssocID="{E93107CD-E459-470B-83C0-3D636FBEE7B3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8BC0C0-9CF7-4334-A00D-77F818CB7F0D}" type="pres">
      <dgm:prSet presAssocID="{12D9FD3A-59AB-4FC5-AE08-0BF080978EFB}" presName="sibTrans" presStyleLbl="bgSibTrans2D1" presStyleIdx="10" presStyleCnt="11"/>
      <dgm:spPr/>
      <dgm:t>
        <a:bodyPr/>
        <a:lstStyle/>
        <a:p>
          <a:endParaRPr lang="en-US"/>
        </a:p>
      </dgm:t>
    </dgm:pt>
    <dgm:pt modelId="{6ACD2993-5B0F-4A74-9C65-444B1BC85C57}" type="pres">
      <dgm:prSet presAssocID="{EDB5367C-1C94-42F3-8D42-4C30DE1FC4F5}" presName="compNode" presStyleCnt="0"/>
      <dgm:spPr/>
    </dgm:pt>
    <dgm:pt modelId="{78C16151-6337-42DB-B8B3-CCD4F422B979}" type="pres">
      <dgm:prSet presAssocID="{EDB5367C-1C94-42F3-8D42-4C30DE1FC4F5}" presName="dummyConnPt" presStyleCnt="0"/>
      <dgm:spPr/>
    </dgm:pt>
    <dgm:pt modelId="{FE16B35C-EE0C-471F-BE6A-3DA25645F70D}" type="pres">
      <dgm:prSet presAssocID="{EDB5367C-1C94-42F3-8D42-4C30DE1FC4F5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4F1992-9D67-4ED8-BFAC-A5799C4E630B}" type="presOf" srcId="{EE1ABB3D-87E9-4A53-A89F-4364C2BD051F}" destId="{C16EE1A5-7C6D-4849-8103-02B72744A283}" srcOrd="0" destOrd="0" presId="urn:microsoft.com/office/officeart/2005/8/layout/bProcess4"/>
    <dgm:cxn modelId="{846DBB2A-8AF1-4C76-9432-E5A56E27DD1A}" type="presOf" srcId="{56163FBE-73C0-4D42-9CF5-B9E8A5C48FFF}" destId="{C9C65B5E-C212-4ABE-9D68-8931A9C14094}" srcOrd="0" destOrd="0" presId="urn:microsoft.com/office/officeart/2005/8/layout/bProcess4"/>
    <dgm:cxn modelId="{55DB4E71-9513-4648-B817-0108C7A407F5}" type="presOf" srcId="{70ABD0E3-0313-47B3-A6F7-A2FDEDE5F41D}" destId="{F65FC468-A287-4AD9-BDF9-1751733259B9}" srcOrd="0" destOrd="0" presId="urn:microsoft.com/office/officeart/2005/8/layout/bProcess4"/>
    <dgm:cxn modelId="{5DFEA401-1A9D-4134-B160-53265EE7021F}" type="presOf" srcId="{7DF57333-F055-44B7-A84B-2577E542EDAA}" destId="{F40B6825-67F4-46F4-BEF2-9D5FB5242D51}" srcOrd="0" destOrd="0" presId="urn:microsoft.com/office/officeart/2005/8/layout/bProcess4"/>
    <dgm:cxn modelId="{AE31A7E9-5517-4A17-A730-B4589FDCCC65}" type="presOf" srcId="{BB3C38AB-2FF5-4159-8057-3EFEB2FE9191}" destId="{644B7E59-03FD-4CCE-8362-68E65B03AE7A}" srcOrd="0" destOrd="0" presId="urn:microsoft.com/office/officeart/2005/8/layout/bProcess4"/>
    <dgm:cxn modelId="{F4903BAE-8A75-4527-95BB-C95FEA825DF2}" srcId="{3234BB54-7B9C-44BD-A86A-D1CAE2F3822B}" destId="{79A8F153-B85A-494D-AD39-44B431E7ADDB}" srcOrd="1" destOrd="0" parTransId="{D7EBD98D-6F03-4CA6-A284-943EA9D73983}" sibTransId="{386FFDB3-4DA7-444C-BA30-A16AE39DB08A}"/>
    <dgm:cxn modelId="{A6A8EBD3-4221-449B-A3EE-D9E2C15E7260}" type="presOf" srcId="{CFDC9182-2647-42B0-8549-43C1BF8F496C}" destId="{9E814F71-C3F3-4C07-BE81-F22AF9B09F4E}" srcOrd="0" destOrd="0" presId="urn:microsoft.com/office/officeart/2005/8/layout/bProcess4"/>
    <dgm:cxn modelId="{97B69EAF-1D56-4CC2-B432-D28440F7AA05}" srcId="{3234BB54-7B9C-44BD-A86A-D1CAE2F3822B}" destId="{23F5CC4B-C27B-461C-82F2-377BEAF13D56}" srcOrd="3" destOrd="0" parTransId="{A710BCD8-8956-4F3D-A172-B8FE8565A957}" sibTransId="{88DBC664-9C7A-4AFB-BC58-59023E92C072}"/>
    <dgm:cxn modelId="{CFCD19B4-AB5B-4C46-8835-54E56825CB04}" type="presOf" srcId="{3234BB54-7B9C-44BD-A86A-D1CAE2F3822B}" destId="{9AFD9D47-DDAA-4548-B7C6-455378CCBA12}" srcOrd="0" destOrd="0" presId="urn:microsoft.com/office/officeart/2005/8/layout/bProcess4"/>
    <dgm:cxn modelId="{0393B0A6-12E2-4DF3-B973-D75EFAB02465}" type="presOf" srcId="{81913D34-EAB1-46E9-AD77-0D8AF19746BC}" destId="{1D6608E3-B49C-4173-9B1E-E3A1AB093EFA}" srcOrd="0" destOrd="0" presId="urn:microsoft.com/office/officeart/2005/8/layout/bProcess4"/>
    <dgm:cxn modelId="{FDAE5165-C207-4D93-8E6F-0A495FC2BAE1}" srcId="{3234BB54-7B9C-44BD-A86A-D1CAE2F3822B}" destId="{184EDDDD-E9CF-450D-958E-A5EA18410A33}" srcOrd="0" destOrd="0" parTransId="{8B785D8B-5993-4750-A59E-FC67E353F95C}" sibTransId="{68F5BC2F-28A4-4506-A5F5-6A6B130FA7CE}"/>
    <dgm:cxn modelId="{B26F9E14-79A9-437D-B8D1-F05469E1BA42}" type="presOf" srcId="{23F5CC4B-C27B-461C-82F2-377BEAF13D56}" destId="{71DEC5AE-3CFE-4171-B0DA-11EC58976081}" srcOrd="0" destOrd="0" presId="urn:microsoft.com/office/officeart/2005/8/layout/bProcess4"/>
    <dgm:cxn modelId="{5E845DDB-C680-4B36-A49B-8CFF9D1722A1}" type="presOf" srcId="{12D9FD3A-59AB-4FC5-AE08-0BF080978EFB}" destId="{788BC0C0-9CF7-4334-A00D-77F818CB7F0D}" srcOrd="0" destOrd="0" presId="urn:microsoft.com/office/officeart/2005/8/layout/bProcess4"/>
    <dgm:cxn modelId="{CB660DF1-3EE3-481E-BA4A-D27DFB39C74A}" type="presOf" srcId="{68F5BC2F-28A4-4506-A5F5-6A6B130FA7CE}" destId="{BA6C0F35-3765-48E6-81FC-3810189EFB18}" srcOrd="0" destOrd="0" presId="urn:microsoft.com/office/officeart/2005/8/layout/bProcess4"/>
    <dgm:cxn modelId="{D9B4B9E5-AB9B-4580-A1D6-5507BFF9FC38}" srcId="{3234BB54-7B9C-44BD-A86A-D1CAE2F3822B}" destId="{CFDC9182-2647-42B0-8549-43C1BF8F496C}" srcOrd="7" destOrd="0" parTransId="{47F4E0FA-0610-4538-9F47-00FEE2CF2F3E}" sibTransId="{004176BD-CDFD-42AF-81A5-4F9BABCAC044}"/>
    <dgm:cxn modelId="{23F6B030-33E5-416F-AB69-1DC7DB1EB335}" srcId="{3234BB54-7B9C-44BD-A86A-D1CAE2F3822B}" destId="{C89F04DB-EE72-42ED-A9F4-95C852760F5B}" srcOrd="2" destOrd="0" parTransId="{9A1C5A78-0A0A-4E47-8DDE-27AF73981B95}" sibTransId="{56163FBE-73C0-4D42-9CF5-B9E8A5C48FFF}"/>
    <dgm:cxn modelId="{6A1AB1BF-F531-4F4B-BE64-F1D2B204138B}" type="presOf" srcId="{C89F04DB-EE72-42ED-A9F4-95C852760F5B}" destId="{F847FD5E-9A39-4111-9F5E-A3788F16C6B8}" srcOrd="0" destOrd="0" presId="urn:microsoft.com/office/officeart/2005/8/layout/bProcess4"/>
    <dgm:cxn modelId="{62A5F3B0-80EF-4AB0-A94D-29E4FF849390}" srcId="{3234BB54-7B9C-44BD-A86A-D1CAE2F3822B}" destId="{2D1C1D2C-A152-4B5A-9992-BEC8EB6A5B95}" srcOrd="8" destOrd="0" parTransId="{F25E8F6B-16C1-4DB7-AF76-BB7832808642}" sibTransId="{006C6DC0-B878-4527-A5F2-785F20301856}"/>
    <dgm:cxn modelId="{3487D4FC-C890-46DC-8611-C7F2D72B2A08}" srcId="{3234BB54-7B9C-44BD-A86A-D1CAE2F3822B}" destId="{FC285A89-587A-4A4E-AE99-B5469E391F9F}" srcOrd="6" destOrd="0" parTransId="{5ED970E2-A959-4147-BDE7-A8FD361FAD88}" sibTransId="{81913D34-EAB1-46E9-AD77-0D8AF19746BC}"/>
    <dgm:cxn modelId="{A71DC2B7-671A-4CC7-B158-5D1D3EB5EC23}" type="presOf" srcId="{006C6DC0-B878-4527-A5F2-785F20301856}" destId="{5DB97A28-9180-4F73-8F8A-C3F81CE43C92}" srcOrd="0" destOrd="0" presId="urn:microsoft.com/office/officeart/2005/8/layout/bProcess4"/>
    <dgm:cxn modelId="{AF8DE371-0C40-4CDA-B785-517DD0B217E4}" srcId="{3234BB54-7B9C-44BD-A86A-D1CAE2F3822B}" destId="{E93107CD-E459-470B-83C0-3D636FBEE7B3}" srcOrd="10" destOrd="0" parTransId="{81404EFA-D2DE-4183-AE43-D7C7A5DD2D29}" sibTransId="{12D9FD3A-59AB-4FC5-AE08-0BF080978EFB}"/>
    <dgm:cxn modelId="{86F006A8-8D8C-498C-88DE-61D58FB8224E}" type="presOf" srcId="{79A8F153-B85A-494D-AD39-44B431E7ADDB}" destId="{9BB0EC56-82AF-43ED-B4D5-3993C2E5F8D4}" srcOrd="0" destOrd="0" presId="urn:microsoft.com/office/officeart/2005/8/layout/bProcess4"/>
    <dgm:cxn modelId="{1D13A6FE-582D-4EA0-A857-29A970EE6B72}" srcId="{3234BB54-7B9C-44BD-A86A-D1CAE2F3822B}" destId="{7DF57333-F055-44B7-A84B-2577E542EDAA}" srcOrd="4" destOrd="0" parTransId="{9159C31B-C5D8-4EB6-8259-16F8B265F7EB}" sibTransId="{814705D4-B94B-4037-893C-A7B823EB4828}"/>
    <dgm:cxn modelId="{25AB4A28-FB77-4832-85EF-0254E4D70D1B}" type="presOf" srcId="{FC285A89-587A-4A4E-AE99-B5469E391F9F}" destId="{C8CE9652-122A-456E-A39F-5E8DB1502937}" srcOrd="0" destOrd="0" presId="urn:microsoft.com/office/officeart/2005/8/layout/bProcess4"/>
    <dgm:cxn modelId="{923BD16B-DE40-4201-A2CC-CFC2B151E142}" srcId="{3234BB54-7B9C-44BD-A86A-D1CAE2F3822B}" destId="{EDB5367C-1C94-42F3-8D42-4C30DE1FC4F5}" srcOrd="11" destOrd="0" parTransId="{A342604B-7BD9-40C6-941F-D1FCD2743C7C}" sibTransId="{634E9141-0B38-4C27-9E3A-AC651FA36F5E}"/>
    <dgm:cxn modelId="{A333ECF6-6942-4EEE-936B-3CAF2820300A}" type="presOf" srcId="{386FFDB3-4DA7-444C-BA30-A16AE39DB08A}" destId="{DE22CCCC-BFC8-4497-9991-1FFD0FD8BF84}" srcOrd="0" destOrd="0" presId="urn:microsoft.com/office/officeart/2005/8/layout/bProcess4"/>
    <dgm:cxn modelId="{B9C90070-6996-4B7B-AB2D-97DC3452AB19}" type="presOf" srcId="{004176BD-CDFD-42AF-81A5-4F9BABCAC044}" destId="{1CE06D3D-A919-474D-98EC-CE55EF4353FE}" srcOrd="0" destOrd="0" presId="urn:microsoft.com/office/officeart/2005/8/layout/bProcess4"/>
    <dgm:cxn modelId="{3A1BF548-CAA6-48F5-A9BD-6BBCD2D5AE10}" srcId="{3234BB54-7B9C-44BD-A86A-D1CAE2F3822B}" destId="{BB3C38AB-2FF5-4159-8057-3EFEB2FE9191}" srcOrd="9" destOrd="0" parTransId="{9D75C099-2234-4E22-A12E-3B00C739F277}" sibTransId="{EE1ABB3D-87E9-4A53-A89F-4364C2BD051F}"/>
    <dgm:cxn modelId="{CB7C8D4F-8395-44E4-8B52-F207F295443D}" type="presOf" srcId="{E93107CD-E459-470B-83C0-3D636FBEE7B3}" destId="{3E325BD4-081D-4395-9020-373131FE1012}" srcOrd="0" destOrd="0" presId="urn:microsoft.com/office/officeart/2005/8/layout/bProcess4"/>
    <dgm:cxn modelId="{9DB04258-C0C3-44FF-BA21-3948AF4E0ED4}" type="presOf" srcId="{2D1C1D2C-A152-4B5A-9992-BEC8EB6A5B95}" destId="{9C873103-9340-49DA-A0F2-A257499FFF43}" srcOrd="0" destOrd="0" presId="urn:microsoft.com/office/officeart/2005/8/layout/bProcess4"/>
    <dgm:cxn modelId="{0976DC30-DBA9-4E08-B3EF-559D8C9A19AE}" type="presOf" srcId="{88DBC664-9C7A-4AFB-BC58-59023E92C072}" destId="{C3A57E78-3867-484A-ACDF-919DB468CDB3}" srcOrd="0" destOrd="0" presId="urn:microsoft.com/office/officeart/2005/8/layout/bProcess4"/>
    <dgm:cxn modelId="{1B0EF55B-1207-4006-B752-A59184CF8271}" type="presOf" srcId="{3810720C-8A65-4B8A-8707-279EDE92D144}" destId="{2A105D99-AF22-4427-94A1-7262F0A48570}" srcOrd="0" destOrd="0" presId="urn:microsoft.com/office/officeart/2005/8/layout/bProcess4"/>
    <dgm:cxn modelId="{125FA904-C3F0-4F27-B2D3-4AFB9A2A2F16}" type="presOf" srcId="{184EDDDD-E9CF-450D-958E-A5EA18410A33}" destId="{7D92005D-591F-4B71-B23D-0C7147800A27}" srcOrd="0" destOrd="0" presId="urn:microsoft.com/office/officeart/2005/8/layout/bProcess4"/>
    <dgm:cxn modelId="{0425D68E-141E-4048-8A64-B2429B02F11D}" type="presOf" srcId="{814705D4-B94B-4037-893C-A7B823EB4828}" destId="{E6E198CB-B6EA-44A7-929F-188497E12692}" srcOrd="0" destOrd="0" presId="urn:microsoft.com/office/officeart/2005/8/layout/bProcess4"/>
    <dgm:cxn modelId="{B9131B73-E4D3-4AE3-B04E-5CC8C8A721CE}" type="presOf" srcId="{EDB5367C-1C94-42F3-8D42-4C30DE1FC4F5}" destId="{FE16B35C-EE0C-471F-BE6A-3DA25645F70D}" srcOrd="0" destOrd="0" presId="urn:microsoft.com/office/officeart/2005/8/layout/bProcess4"/>
    <dgm:cxn modelId="{31A84C27-E4E7-4CCE-9422-64C83C7FEF94}" srcId="{3234BB54-7B9C-44BD-A86A-D1CAE2F3822B}" destId="{3810720C-8A65-4B8A-8707-279EDE92D144}" srcOrd="5" destOrd="0" parTransId="{1BD8E081-6618-4A23-8DC7-FE1992677F30}" sibTransId="{70ABD0E3-0313-47B3-A6F7-A2FDEDE5F41D}"/>
    <dgm:cxn modelId="{09D0B1AE-7FB8-4FB7-9661-7D34E9C3F6EA}" type="presParOf" srcId="{9AFD9D47-DDAA-4548-B7C6-455378CCBA12}" destId="{0C30CECF-CBF2-4193-B91B-3FA09D0742DC}" srcOrd="0" destOrd="0" presId="urn:microsoft.com/office/officeart/2005/8/layout/bProcess4"/>
    <dgm:cxn modelId="{485A2181-A7C7-47A4-98BC-7589C20EB6EC}" type="presParOf" srcId="{0C30CECF-CBF2-4193-B91B-3FA09D0742DC}" destId="{29D6C6E4-2A88-4D75-8799-189555668CA5}" srcOrd="0" destOrd="0" presId="urn:microsoft.com/office/officeart/2005/8/layout/bProcess4"/>
    <dgm:cxn modelId="{D82D6F22-9689-4D43-83B8-1A702D4D1B29}" type="presParOf" srcId="{0C30CECF-CBF2-4193-B91B-3FA09D0742DC}" destId="{7D92005D-591F-4B71-B23D-0C7147800A27}" srcOrd="1" destOrd="0" presId="urn:microsoft.com/office/officeart/2005/8/layout/bProcess4"/>
    <dgm:cxn modelId="{A3A5AFEB-ED9A-492E-ADC9-2C8DBA23B287}" type="presParOf" srcId="{9AFD9D47-DDAA-4548-B7C6-455378CCBA12}" destId="{BA6C0F35-3765-48E6-81FC-3810189EFB18}" srcOrd="1" destOrd="0" presId="urn:microsoft.com/office/officeart/2005/8/layout/bProcess4"/>
    <dgm:cxn modelId="{1A678519-03FF-4163-BF4A-0DA972544B67}" type="presParOf" srcId="{9AFD9D47-DDAA-4548-B7C6-455378CCBA12}" destId="{EE3C26CA-C7E1-45A6-BEF0-51563A225908}" srcOrd="2" destOrd="0" presId="urn:microsoft.com/office/officeart/2005/8/layout/bProcess4"/>
    <dgm:cxn modelId="{5CF8FCF3-80C2-491C-81D3-D562F6A7E592}" type="presParOf" srcId="{EE3C26CA-C7E1-45A6-BEF0-51563A225908}" destId="{EC03DF19-12DB-4CCB-8D5F-6E765C1428E3}" srcOrd="0" destOrd="0" presId="urn:microsoft.com/office/officeart/2005/8/layout/bProcess4"/>
    <dgm:cxn modelId="{04D850C8-986D-4C8E-BFBB-BE33B92D60AC}" type="presParOf" srcId="{EE3C26CA-C7E1-45A6-BEF0-51563A225908}" destId="{9BB0EC56-82AF-43ED-B4D5-3993C2E5F8D4}" srcOrd="1" destOrd="0" presId="urn:microsoft.com/office/officeart/2005/8/layout/bProcess4"/>
    <dgm:cxn modelId="{FBDB9F1D-CE84-4837-88F3-F01ABA178583}" type="presParOf" srcId="{9AFD9D47-DDAA-4548-B7C6-455378CCBA12}" destId="{DE22CCCC-BFC8-4497-9991-1FFD0FD8BF84}" srcOrd="3" destOrd="0" presId="urn:microsoft.com/office/officeart/2005/8/layout/bProcess4"/>
    <dgm:cxn modelId="{D02FF34B-AE17-473F-B2DF-60E5E8EF2495}" type="presParOf" srcId="{9AFD9D47-DDAA-4548-B7C6-455378CCBA12}" destId="{0D022A3F-28CA-4523-98C9-CE02B28BB777}" srcOrd="4" destOrd="0" presId="urn:microsoft.com/office/officeart/2005/8/layout/bProcess4"/>
    <dgm:cxn modelId="{DA5CE9A7-029E-48C5-8000-25CF9BC3AB18}" type="presParOf" srcId="{0D022A3F-28CA-4523-98C9-CE02B28BB777}" destId="{FCE132DB-63C5-4C39-86B4-2E44CF56458A}" srcOrd="0" destOrd="0" presId="urn:microsoft.com/office/officeart/2005/8/layout/bProcess4"/>
    <dgm:cxn modelId="{280E3BFA-19CF-47AC-87DB-5DBAE0A26C27}" type="presParOf" srcId="{0D022A3F-28CA-4523-98C9-CE02B28BB777}" destId="{F847FD5E-9A39-4111-9F5E-A3788F16C6B8}" srcOrd="1" destOrd="0" presId="urn:microsoft.com/office/officeart/2005/8/layout/bProcess4"/>
    <dgm:cxn modelId="{CDCDD2BA-49CD-4EF0-8B6B-EA4E4A341848}" type="presParOf" srcId="{9AFD9D47-DDAA-4548-B7C6-455378CCBA12}" destId="{C9C65B5E-C212-4ABE-9D68-8931A9C14094}" srcOrd="5" destOrd="0" presId="urn:microsoft.com/office/officeart/2005/8/layout/bProcess4"/>
    <dgm:cxn modelId="{A1642562-8C86-448E-9FEB-C39F9E2333E0}" type="presParOf" srcId="{9AFD9D47-DDAA-4548-B7C6-455378CCBA12}" destId="{308E480E-C889-41EA-918B-271292B9DB03}" srcOrd="6" destOrd="0" presId="urn:microsoft.com/office/officeart/2005/8/layout/bProcess4"/>
    <dgm:cxn modelId="{6BBCEE3C-AA4F-443C-9CD8-5FF3FF70E6D4}" type="presParOf" srcId="{308E480E-C889-41EA-918B-271292B9DB03}" destId="{CA3F5521-8F65-4D98-8C82-BF9E29FC863F}" srcOrd="0" destOrd="0" presId="urn:microsoft.com/office/officeart/2005/8/layout/bProcess4"/>
    <dgm:cxn modelId="{4B980EF2-A059-4B92-BD1D-E93007D13D29}" type="presParOf" srcId="{308E480E-C889-41EA-918B-271292B9DB03}" destId="{71DEC5AE-3CFE-4171-B0DA-11EC58976081}" srcOrd="1" destOrd="0" presId="urn:microsoft.com/office/officeart/2005/8/layout/bProcess4"/>
    <dgm:cxn modelId="{3F35E18E-6C18-41DE-B091-19D8AB58321C}" type="presParOf" srcId="{9AFD9D47-DDAA-4548-B7C6-455378CCBA12}" destId="{C3A57E78-3867-484A-ACDF-919DB468CDB3}" srcOrd="7" destOrd="0" presId="urn:microsoft.com/office/officeart/2005/8/layout/bProcess4"/>
    <dgm:cxn modelId="{5C763B81-D6FB-4C2C-8348-C6BAB54265B5}" type="presParOf" srcId="{9AFD9D47-DDAA-4548-B7C6-455378CCBA12}" destId="{DBDB43C5-1591-421D-88C0-F409671D8EAA}" srcOrd="8" destOrd="0" presId="urn:microsoft.com/office/officeart/2005/8/layout/bProcess4"/>
    <dgm:cxn modelId="{17D26041-2005-4105-9B90-F7034A191600}" type="presParOf" srcId="{DBDB43C5-1591-421D-88C0-F409671D8EAA}" destId="{B44585BD-D9FE-4572-883B-C0E0DFECA2E3}" srcOrd="0" destOrd="0" presId="urn:microsoft.com/office/officeart/2005/8/layout/bProcess4"/>
    <dgm:cxn modelId="{7C8C378C-3EB4-4151-B303-0E69434932B9}" type="presParOf" srcId="{DBDB43C5-1591-421D-88C0-F409671D8EAA}" destId="{F40B6825-67F4-46F4-BEF2-9D5FB5242D51}" srcOrd="1" destOrd="0" presId="urn:microsoft.com/office/officeart/2005/8/layout/bProcess4"/>
    <dgm:cxn modelId="{1D6A9B9E-EE84-497D-8184-0BB7014296EF}" type="presParOf" srcId="{9AFD9D47-DDAA-4548-B7C6-455378CCBA12}" destId="{E6E198CB-B6EA-44A7-929F-188497E12692}" srcOrd="9" destOrd="0" presId="urn:microsoft.com/office/officeart/2005/8/layout/bProcess4"/>
    <dgm:cxn modelId="{6E67FD42-19C0-4E14-AF7A-BCEC8584D0D9}" type="presParOf" srcId="{9AFD9D47-DDAA-4548-B7C6-455378CCBA12}" destId="{BF9A03D3-CD2F-4B24-B222-5672C62C7352}" srcOrd="10" destOrd="0" presId="urn:microsoft.com/office/officeart/2005/8/layout/bProcess4"/>
    <dgm:cxn modelId="{6DC58BD7-12E9-4A44-9381-64CAAC0B0AF0}" type="presParOf" srcId="{BF9A03D3-CD2F-4B24-B222-5672C62C7352}" destId="{B7F18B4E-F8A0-449B-999E-62284AD514E1}" srcOrd="0" destOrd="0" presId="urn:microsoft.com/office/officeart/2005/8/layout/bProcess4"/>
    <dgm:cxn modelId="{56BE2A3A-1914-449E-ABD5-0F0695689B9A}" type="presParOf" srcId="{BF9A03D3-CD2F-4B24-B222-5672C62C7352}" destId="{2A105D99-AF22-4427-94A1-7262F0A48570}" srcOrd="1" destOrd="0" presId="urn:microsoft.com/office/officeart/2005/8/layout/bProcess4"/>
    <dgm:cxn modelId="{3C49C647-33ED-4C53-98E4-5BF1E76E953C}" type="presParOf" srcId="{9AFD9D47-DDAA-4548-B7C6-455378CCBA12}" destId="{F65FC468-A287-4AD9-BDF9-1751733259B9}" srcOrd="11" destOrd="0" presId="urn:microsoft.com/office/officeart/2005/8/layout/bProcess4"/>
    <dgm:cxn modelId="{24120D85-C962-4652-8779-35335352873C}" type="presParOf" srcId="{9AFD9D47-DDAA-4548-B7C6-455378CCBA12}" destId="{5CA1FA7B-2A5C-4370-887A-BE267387CB89}" srcOrd="12" destOrd="0" presId="urn:microsoft.com/office/officeart/2005/8/layout/bProcess4"/>
    <dgm:cxn modelId="{2423CD6B-31C6-40A9-8113-F9EA2902DD7A}" type="presParOf" srcId="{5CA1FA7B-2A5C-4370-887A-BE267387CB89}" destId="{73429F88-6FB6-402D-8C4D-1522821A7000}" srcOrd="0" destOrd="0" presId="urn:microsoft.com/office/officeart/2005/8/layout/bProcess4"/>
    <dgm:cxn modelId="{A8223119-68EA-407D-92CF-17C66B2B1ABC}" type="presParOf" srcId="{5CA1FA7B-2A5C-4370-887A-BE267387CB89}" destId="{C8CE9652-122A-456E-A39F-5E8DB1502937}" srcOrd="1" destOrd="0" presId="urn:microsoft.com/office/officeart/2005/8/layout/bProcess4"/>
    <dgm:cxn modelId="{42D4E3F0-18E6-47E5-B8A4-9677A7C7626C}" type="presParOf" srcId="{9AFD9D47-DDAA-4548-B7C6-455378CCBA12}" destId="{1D6608E3-B49C-4173-9B1E-E3A1AB093EFA}" srcOrd="13" destOrd="0" presId="urn:microsoft.com/office/officeart/2005/8/layout/bProcess4"/>
    <dgm:cxn modelId="{6AD2F32C-5F15-4931-99A6-A07FCAB6A854}" type="presParOf" srcId="{9AFD9D47-DDAA-4548-B7C6-455378CCBA12}" destId="{44948F65-5E89-4070-980F-9715D41656AD}" srcOrd="14" destOrd="0" presId="urn:microsoft.com/office/officeart/2005/8/layout/bProcess4"/>
    <dgm:cxn modelId="{E6C1245D-5B72-4E2C-8F7B-0CDFC87502C9}" type="presParOf" srcId="{44948F65-5E89-4070-980F-9715D41656AD}" destId="{64AF56A2-7D86-4AFC-B7FA-C03603F95A0D}" srcOrd="0" destOrd="0" presId="urn:microsoft.com/office/officeart/2005/8/layout/bProcess4"/>
    <dgm:cxn modelId="{2AD10C7A-0DE7-4C87-978B-E7E138CEE1F8}" type="presParOf" srcId="{44948F65-5E89-4070-980F-9715D41656AD}" destId="{9E814F71-C3F3-4C07-BE81-F22AF9B09F4E}" srcOrd="1" destOrd="0" presId="urn:microsoft.com/office/officeart/2005/8/layout/bProcess4"/>
    <dgm:cxn modelId="{9A93C074-2104-4E9E-B5C6-831925E140BB}" type="presParOf" srcId="{9AFD9D47-DDAA-4548-B7C6-455378CCBA12}" destId="{1CE06D3D-A919-474D-98EC-CE55EF4353FE}" srcOrd="15" destOrd="0" presId="urn:microsoft.com/office/officeart/2005/8/layout/bProcess4"/>
    <dgm:cxn modelId="{70185005-422F-469D-B8A8-4530A13568D0}" type="presParOf" srcId="{9AFD9D47-DDAA-4548-B7C6-455378CCBA12}" destId="{86E5A828-9DEB-4840-8936-7B1942FF017B}" srcOrd="16" destOrd="0" presId="urn:microsoft.com/office/officeart/2005/8/layout/bProcess4"/>
    <dgm:cxn modelId="{FC8D2E76-A847-4C9C-8F40-75C2E020ED24}" type="presParOf" srcId="{86E5A828-9DEB-4840-8936-7B1942FF017B}" destId="{9D717A99-C498-406F-B43A-51DEDE493E63}" srcOrd="0" destOrd="0" presId="urn:microsoft.com/office/officeart/2005/8/layout/bProcess4"/>
    <dgm:cxn modelId="{A20B3DB2-2D1E-45B6-BC22-267D2E237FEE}" type="presParOf" srcId="{86E5A828-9DEB-4840-8936-7B1942FF017B}" destId="{9C873103-9340-49DA-A0F2-A257499FFF43}" srcOrd="1" destOrd="0" presId="urn:microsoft.com/office/officeart/2005/8/layout/bProcess4"/>
    <dgm:cxn modelId="{A80C3921-504E-4DC8-A035-C1B30E78370C}" type="presParOf" srcId="{9AFD9D47-DDAA-4548-B7C6-455378CCBA12}" destId="{5DB97A28-9180-4F73-8F8A-C3F81CE43C92}" srcOrd="17" destOrd="0" presId="urn:microsoft.com/office/officeart/2005/8/layout/bProcess4"/>
    <dgm:cxn modelId="{2669FE5E-0907-4D17-8B65-6B4C217FD914}" type="presParOf" srcId="{9AFD9D47-DDAA-4548-B7C6-455378CCBA12}" destId="{4E6F4F3C-22A4-49D8-AB13-D289DF91EE5E}" srcOrd="18" destOrd="0" presId="urn:microsoft.com/office/officeart/2005/8/layout/bProcess4"/>
    <dgm:cxn modelId="{12AB4FFD-437B-417B-97E1-7DA9657AAE6F}" type="presParOf" srcId="{4E6F4F3C-22A4-49D8-AB13-D289DF91EE5E}" destId="{F2A7B8D7-8E5F-41D6-90B5-A9D8AC6D8508}" srcOrd="0" destOrd="0" presId="urn:microsoft.com/office/officeart/2005/8/layout/bProcess4"/>
    <dgm:cxn modelId="{A6A1958D-F698-4E29-AAAF-64DDB3947BA8}" type="presParOf" srcId="{4E6F4F3C-22A4-49D8-AB13-D289DF91EE5E}" destId="{644B7E59-03FD-4CCE-8362-68E65B03AE7A}" srcOrd="1" destOrd="0" presId="urn:microsoft.com/office/officeart/2005/8/layout/bProcess4"/>
    <dgm:cxn modelId="{3BA87A44-948C-423C-B0AE-D0A5C2EF112C}" type="presParOf" srcId="{9AFD9D47-DDAA-4548-B7C6-455378CCBA12}" destId="{C16EE1A5-7C6D-4849-8103-02B72744A283}" srcOrd="19" destOrd="0" presId="urn:microsoft.com/office/officeart/2005/8/layout/bProcess4"/>
    <dgm:cxn modelId="{C0ACAD04-759D-457A-A061-935E9EC9BC2F}" type="presParOf" srcId="{9AFD9D47-DDAA-4548-B7C6-455378CCBA12}" destId="{0997ACD7-DCF5-47ED-95C9-065DB753A823}" srcOrd="20" destOrd="0" presId="urn:microsoft.com/office/officeart/2005/8/layout/bProcess4"/>
    <dgm:cxn modelId="{DDD0EFEE-2011-4336-8FB4-0024D66CB89B}" type="presParOf" srcId="{0997ACD7-DCF5-47ED-95C9-065DB753A823}" destId="{25A3B29A-7803-4820-A3C7-C8BE9DD3E55D}" srcOrd="0" destOrd="0" presId="urn:microsoft.com/office/officeart/2005/8/layout/bProcess4"/>
    <dgm:cxn modelId="{53C62519-EB28-4F5D-9C10-97D6AFE00459}" type="presParOf" srcId="{0997ACD7-DCF5-47ED-95C9-065DB753A823}" destId="{3E325BD4-081D-4395-9020-373131FE1012}" srcOrd="1" destOrd="0" presId="urn:microsoft.com/office/officeart/2005/8/layout/bProcess4"/>
    <dgm:cxn modelId="{A71768F7-BAAA-411D-97DA-66DBF00D23D7}" type="presParOf" srcId="{9AFD9D47-DDAA-4548-B7C6-455378CCBA12}" destId="{788BC0C0-9CF7-4334-A00D-77F818CB7F0D}" srcOrd="21" destOrd="0" presId="urn:microsoft.com/office/officeart/2005/8/layout/bProcess4"/>
    <dgm:cxn modelId="{A7409DA6-B721-4502-84EA-73558C0176F9}" type="presParOf" srcId="{9AFD9D47-DDAA-4548-B7C6-455378CCBA12}" destId="{6ACD2993-5B0F-4A74-9C65-444B1BC85C57}" srcOrd="22" destOrd="0" presId="urn:microsoft.com/office/officeart/2005/8/layout/bProcess4"/>
    <dgm:cxn modelId="{2BA18FF9-7961-4389-B050-49C35B47D964}" type="presParOf" srcId="{6ACD2993-5B0F-4A74-9C65-444B1BC85C57}" destId="{78C16151-6337-42DB-B8B3-CCD4F422B979}" srcOrd="0" destOrd="0" presId="urn:microsoft.com/office/officeart/2005/8/layout/bProcess4"/>
    <dgm:cxn modelId="{9B1FE7B7-DF69-4E6C-86CE-98488FE5C72D}" type="presParOf" srcId="{6ACD2993-5B0F-4A74-9C65-444B1BC85C57}" destId="{FE16B35C-EE0C-471F-BE6A-3DA25645F70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42A189-B9EF-45A8-80AD-C57E222BC6D0}">
      <dsp:nvSpPr>
        <dsp:cNvPr id="0" name=""/>
        <dsp:cNvSpPr/>
      </dsp:nvSpPr>
      <dsp:spPr>
        <a:xfrm>
          <a:off x="488553" y="1552"/>
          <a:ext cx="3405187" cy="20431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Potatoes of similar weight</a:t>
          </a:r>
          <a:endParaRPr lang="en-US" sz="3200" kern="1200" dirty="0"/>
        </a:p>
      </dsp:txBody>
      <dsp:txXfrm>
        <a:off x="488553" y="1552"/>
        <a:ext cx="3405187" cy="2043112"/>
      </dsp:txXfrm>
    </dsp:sp>
    <dsp:sp modelId="{F746BDA0-0BB7-4737-9CA6-8EC43A833BF9}">
      <dsp:nvSpPr>
        <dsp:cNvPr id="0" name=""/>
        <dsp:cNvSpPr/>
      </dsp:nvSpPr>
      <dsp:spPr>
        <a:xfrm>
          <a:off x="4234259" y="1552"/>
          <a:ext cx="3405187" cy="20431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Electrode material </a:t>
          </a:r>
          <a:endParaRPr lang="en-US" sz="3200" kern="1200" dirty="0"/>
        </a:p>
      </dsp:txBody>
      <dsp:txXfrm>
        <a:off x="4234259" y="1552"/>
        <a:ext cx="3405187" cy="2043112"/>
      </dsp:txXfrm>
    </dsp:sp>
    <dsp:sp modelId="{21344A29-AC20-4046-872D-2DA7A9E90DD2}">
      <dsp:nvSpPr>
        <dsp:cNvPr id="0" name=""/>
        <dsp:cNvSpPr/>
      </dsp:nvSpPr>
      <dsp:spPr>
        <a:xfrm>
          <a:off x="488553" y="2385183"/>
          <a:ext cx="3405187" cy="20431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Distance between the electrodes and depth</a:t>
          </a:r>
          <a:endParaRPr lang="en-US" sz="3200" kern="1200" dirty="0"/>
        </a:p>
      </dsp:txBody>
      <dsp:txXfrm>
        <a:off x="488553" y="2385183"/>
        <a:ext cx="3405187" cy="2043112"/>
      </dsp:txXfrm>
    </dsp:sp>
    <dsp:sp modelId="{2023490D-1007-4D75-9CDB-6883A8039ADB}">
      <dsp:nvSpPr>
        <dsp:cNvPr id="0" name=""/>
        <dsp:cNvSpPr/>
      </dsp:nvSpPr>
      <dsp:spPr>
        <a:xfrm>
          <a:off x="4234259" y="2385183"/>
          <a:ext cx="3405187" cy="20431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Voltmeter settings</a:t>
          </a:r>
          <a:endParaRPr lang="en-US" sz="3200" kern="1200" dirty="0"/>
        </a:p>
      </dsp:txBody>
      <dsp:txXfrm>
        <a:off x="4234259" y="2385183"/>
        <a:ext cx="3405187" cy="20431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38BCA-55F8-4A39-AE56-C436451C6B07}">
      <dsp:nvSpPr>
        <dsp:cNvPr id="0" name=""/>
        <dsp:cNvSpPr/>
      </dsp:nvSpPr>
      <dsp:spPr>
        <a:xfrm>
          <a:off x="1772030" y="2045047"/>
          <a:ext cx="3318666" cy="22135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6032" rIns="256032" bIns="256032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Voltage</a:t>
          </a:r>
          <a:endParaRPr lang="en-US" sz="3600" kern="1200" dirty="0"/>
        </a:p>
      </dsp:txBody>
      <dsp:txXfrm>
        <a:off x="2303017" y="2045047"/>
        <a:ext cx="2787680" cy="2213550"/>
      </dsp:txXfrm>
    </dsp:sp>
    <dsp:sp modelId="{3C7F260E-0C9C-43DB-8F00-11D786174667}">
      <dsp:nvSpPr>
        <dsp:cNvPr id="0" name=""/>
        <dsp:cNvSpPr/>
      </dsp:nvSpPr>
      <dsp:spPr>
        <a:xfrm>
          <a:off x="2074" y="1160069"/>
          <a:ext cx="2212444" cy="22124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Dependent Variables </a:t>
          </a:r>
          <a:endParaRPr lang="en-US" sz="2000" kern="1200" dirty="0"/>
        </a:p>
      </dsp:txBody>
      <dsp:txXfrm>
        <a:off x="326079" y="1484074"/>
        <a:ext cx="1564434" cy="1564434"/>
      </dsp:txXfrm>
    </dsp:sp>
    <dsp:sp modelId="{A450C781-714B-4139-8048-A049BE42F1FA}">
      <dsp:nvSpPr>
        <dsp:cNvPr id="0" name=""/>
        <dsp:cNvSpPr/>
      </dsp:nvSpPr>
      <dsp:spPr>
        <a:xfrm>
          <a:off x="7303142" y="2045047"/>
          <a:ext cx="3318666" cy="22135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7584" rIns="227584" bIns="227584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Temperature </a:t>
          </a:r>
          <a:endParaRPr lang="en-US" sz="3200" kern="1200" dirty="0"/>
        </a:p>
      </dsp:txBody>
      <dsp:txXfrm>
        <a:off x="7834128" y="2045047"/>
        <a:ext cx="2787680" cy="2213550"/>
      </dsp:txXfrm>
    </dsp:sp>
    <dsp:sp modelId="{5ADC3B84-7124-41E6-812F-8E505D098489}">
      <dsp:nvSpPr>
        <dsp:cNvPr id="0" name=""/>
        <dsp:cNvSpPr/>
      </dsp:nvSpPr>
      <dsp:spPr>
        <a:xfrm>
          <a:off x="5533186" y="1160069"/>
          <a:ext cx="2212444" cy="22124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Independent Variable </a:t>
          </a:r>
          <a:endParaRPr lang="en-US" sz="1800" kern="1200" dirty="0"/>
        </a:p>
      </dsp:txBody>
      <dsp:txXfrm>
        <a:off x="5857191" y="1484074"/>
        <a:ext cx="1564434" cy="15644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C0F35-3765-48E6-81FC-3810189EFB18}">
      <dsp:nvSpPr>
        <dsp:cNvPr id="0" name=""/>
        <dsp:cNvSpPr/>
      </dsp:nvSpPr>
      <dsp:spPr>
        <a:xfrm rot="5400000">
          <a:off x="769642" y="907140"/>
          <a:ext cx="1419307" cy="17100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2005D-591F-4B71-B23D-0C7147800A27}">
      <dsp:nvSpPr>
        <dsp:cNvPr id="0" name=""/>
        <dsp:cNvSpPr/>
      </dsp:nvSpPr>
      <dsp:spPr>
        <a:xfrm>
          <a:off x="1095542" y="0"/>
          <a:ext cx="1900068" cy="11400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Buy Supplies</a:t>
          </a:r>
          <a:endParaRPr lang="en-US" sz="1500" kern="1200" dirty="0"/>
        </a:p>
      </dsp:txBody>
      <dsp:txXfrm>
        <a:off x="1128933" y="33391"/>
        <a:ext cx="1833286" cy="1073259"/>
      </dsp:txXfrm>
    </dsp:sp>
    <dsp:sp modelId="{DE22CCCC-BFC8-4497-9991-1FFD0FD8BF84}">
      <dsp:nvSpPr>
        <dsp:cNvPr id="0" name=""/>
        <dsp:cNvSpPr/>
      </dsp:nvSpPr>
      <dsp:spPr>
        <a:xfrm rot="5400000">
          <a:off x="770510" y="2333059"/>
          <a:ext cx="1417572" cy="17100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B0EC56-82AF-43ED-B4D5-3993C2E5F8D4}">
      <dsp:nvSpPr>
        <dsp:cNvPr id="0" name=""/>
        <dsp:cNvSpPr/>
      </dsp:nvSpPr>
      <dsp:spPr>
        <a:xfrm>
          <a:off x="1095542" y="1426787"/>
          <a:ext cx="1900068" cy="11400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Weigh Potatoes and pick ones  that have similar weight </a:t>
          </a:r>
          <a:endParaRPr lang="en-CA" sz="1500" kern="1200" dirty="0"/>
        </a:p>
      </dsp:txBody>
      <dsp:txXfrm>
        <a:off x="1128933" y="1460178"/>
        <a:ext cx="1833286" cy="1073259"/>
      </dsp:txXfrm>
    </dsp:sp>
    <dsp:sp modelId="{C9C65B5E-C212-4ABE-9D68-8931A9C14094}">
      <dsp:nvSpPr>
        <dsp:cNvPr id="0" name=""/>
        <dsp:cNvSpPr/>
      </dsp:nvSpPr>
      <dsp:spPr>
        <a:xfrm rot="5400000">
          <a:off x="770510" y="3758111"/>
          <a:ext cx="1417572" cy="17100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47FD5E-9A39-4111-9F5E-A3788F16C6B8}">
      <dsp:nvSpPr>
        <dsp:cNvPr id="0" name=""/>
        <dsp:cNvSpPr/>
      </dsp:nvSpPr>
      <dsp:spPr>
        <a:xfrm>
          <a:off x="1095542" y="2851838"/>
          <a:ext cx="1900068" cy="11400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Put one potato in the freezer, fridge, outside, basement and kitchen </a:t>
          </a:r>
          <a:endParaRPr lang="en-CA" sz="1500" kern="1200" dirty="0"/>
        </a:p>
      </dsp:txBody>
      <dsp:txXfrm>
        <a:off x="1128933" y="2885229"/>
        <a:ext cx="1833286" cy="1073259"/>
      </dsp:txXfrm>
    </dsp:sp>
    <dsp:sp modelId="{C3A57E78-3867-484A-ACDF-919DB468CDB3}">
      <dsp:nvSpPr>
        <dsp:cNvPr id="0" name=""/>
        <dsp:cNvSpPr/>
      </dsp:nvSpPr>
      <dsp:spPr>
        <a:xfrm>
          <a:off x="1483035" y="4470636"/>
          <a:ext cx="2519612" cy="17100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DEC5AE-3CFE-4171-B0DA-11EC58976081}">
      <dsp:nvSpPr>
        <dsp:cNvPr id="0" name=""/>
        <dsp:cNvSpPr/>
      </dsp:nvSpPr>
      <dsp:spPr>
        <a:xfrm>
          <a:off x="1095542" y="4276890"/>
          <a:ext cx="1900068" cy="11400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Boil potato for 4 minutes and then 8 minutes</a:t>
          </a:r>
          <a:endParaRPr lang="en-US" sz="1500" kern="1200" dirty="0"/>
        </a:p>
      </dsp:txBody>
      <dsp:txXfrm>
        <a:off x="1128933" y="4310281"/>
        <a:ext cx="1833286" cy="1073259"/>
      </dsp:txXfrm>
    </dsp:sp>
    <dsp:sp modelId="{E6E198CB-B6EA-44A7-929F-188497E12692}">
      <dsp:nvSpPr>
        <dsp:cNvPr id="0" name=""/>
        <dsp:cNvSpPr/>
      </dsp:nvSpPr>
      <dsp:spPr>
        <a:xfrm rot="16200000">
          <a:off x="3297601" y="3758111"/>
          <a:ext cx="1417572" cy="17100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0B6825-67F4-46F4-BEF2-9D5FB5242D51}">
      <dsp:nvSpPr>
        <dsp:cNvPr id="0" name=""/>
        <dsp:cNvSpPr/>
      </dsp:nvSpPr>
      <dsp:spPr>
        <a:xfrm>
          <a:off x="3622634" y="4276890"/>
          <a:ext cx="1900068" cy="11400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Measure and mark the distance for the </a:t>
          </a:r>
          <a:r>
            <a:rPr lang="en-US" sz="1500" kern="1200" dirty="0" err="1" smtClean="0"/>
            <a:t>eletrodes</a:t>
          </a:r>
          <a:endParaRPr lang="en-US" sz="1500" kern="1200" dirty="0"/>
        </a:p>
      </dsp:txBody>
      <dsp:txXfrm>
        <a:off x="3656025" y="4310281"/>
        <a:ext cx="1833286" cy="1073259"/>
      </dsp:txXfrm>
    </dsp:sp>
    <dsp:sp modelId="{F65FC468-A287-4AD9-BDF9-1751733259B9}">
      <dsp:nvSpPr>
        <dsp:cNvPr id="0" name=""/>
        <dsp:cNvSpPr/>
      </dsp:nvSpPr>
      <dsp:spPr>
        <a:xfrm rot="16200000">
          <a:off x="3297601" y="2333059"/>
          <a:ext cx="1417572" cy="17100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105D99-AF22-4427-94A1-7262F0A48570}">
      <dsp:nvSpPr>
        <dsp:cNvPr id="0" name=""/>
        <dsp:cNvSpPr/>
      </dsp:nvSpPr>
      <dsp:spPr>
        <a:xfrm>
          <a:off x="3622634" y="2851838"/>
          <a:ext cx="1900068" cy="11400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Take the temperature of the potatoes</a:t>
          </a:r>
          <a:endParaRPr lang="en-US" sz="1500" kern="1200" dirty="0"/>
        </a:p>
      </dsp:txBody>
      <dsp:txXfrm>
        <a:off x="3656025" y="2885229"/>
        <a:ext cx="1833286" cy="1073259"/>
      </dsp:txXfrm>
    </dsp:sp>
    <dsp:sp modelId="{1D6608E3-B49C-4173-9B1E-E3A1AB093EFA}">
      <dsp:nvSpPr>
        <dsp:cNvPr id="0" name=""/>
        <dsp:cNvSpPr/>
      </dsp:nvSpPr>
      <dsp:spPr>
        <a:xfrm rot="16200000">
          <a:off x="3297601" y="908007"/>
          <a:ext cx="1417572" cy="17100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CE9652-122A-456E-A39F-5E8DB1502937}">
      <dsp:nvSpPr>
        <dsp:cNvPr id="0" name=""/>
        <dsp:cNvSpPr/>
      </dsp:nvSpPr>
      <dsp:spPr>
        <a:xfrm>
          <a:off x="3622634" y="1426787"/>
          <a:ext cx="1900068" cy="11400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Plug the red and black voltmeter probe </a:t>
          </a:r>
          <a:endParaRPr lang="en-US" sz="1500" kern="1200" dirty="0"/>
        </a:p>
      </dsp:txBody>
      <dsp:txXfrm>
        <a:off x="3656025" y="1460178"/>
        <a:ext cx="1833286" cy="1073259"/>
      </dsp:txXfrm>
    </dsp:sp>
    <dsp:sp modelId="{1CE06D3D-A919-474D-98EC-CE55EF4353FE}">
      <dsp:nvSpPr>
        <dsp:cNvPr id="0" name=""/>
        <dsp:cNvSpPr/>
      </dsp:nvSpPr>
      <dsp:spPr>
        <a:xfrm>
          <a:off x="4010127" y="195482"/>
          <a:ext cx="2519612" cy="17100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814F71-C3F3-4C07-BE81-F22AF9B09F4E}">
      <dsp:nvSpPr>
        <dsp:cNvPr id="0" name=""/>
        <dsp:cNvSpPr/>
      </dsp:nvSpPr>
      <dsp:spPr>
        <a:xfrm>
          <a:off x="3622634" y="1735"/>
          <a:ext cx="1900068" cy="11400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Set the voltmeter dial to measure at the 2V range</a:t>
          </a:r>
          <a:endParaRPr lang="en-CA" sz="1500" kern="1200" dirty="0"/>
        </a:p>
      </dsp:txBody>
      <dsp:txXfrm>
        <a:off x="3656025" y="35126"/>
        <a:ext cx="1833286" cy="1073259"/>
      </dsp:txXfrm>
    </dsp:sp>
    <dsp:sp modelId="{5DB97A28-9180-4F73-8F8A-C3F81CE43C92}">
      <dsp:nvSpPr>
        <dsp:cNvPr id="0" name=""/>
        <dsp:cNvSpPr/>
      </dsp:nvSpPr>
      <dsp:spPr>
        <a:xfrm rot="5400000">
          <a:off x="5824693" y="908007"/>
          <a:ext cx="1417572" cy="17100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873103-9340-49DA-A0F2-A257499FFF43}">
      <dsp:nvSpPr>
        <dsp:cNvPr id="0" name=""/>
        <dsp:cNvSpPr/>
      </dsp:nvSpPr>
      <dsp:spPr>
        <a:xfrm>
          <a:off x="6149725" y="1735"/>
          <a:ext cx="1900068" cy="11400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Place the electrodes into the potato</a:t>
          </a:r>
          <a:endParaRPr lang="en-US" sz="1500" kern="1200" dirty="0"/>
        </a:p>
      </dsp:txBody>
      <dsp:txXfrm>
        <a:off x="6183116" y="35126"/>
        <a:ext cx="1833286" cy="1073259"/>
      </dsp:txXfrm>
    </dsp:sp>
    <dsp:sp modelId="{C16EE1A5-7C6D-4849-8103-02B72744A283}">
      <dsp:nvSpPr>
        <dsp:cNvPr id="0" name=""/>
        <dsp:cNvSpPr/>
      </dsp:nvSpPr>
      <dsp:spPr>
        <a:xfrm rot="5400000">
          <a:off x="5824693" y="2333059"/>
          <a:ext cx="1417572" cy="17100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4B7E59-03FD-4CCE-8362-68E65B03AE7A}">
      <dsp:nvSpPr>
        <dsp:cNvPr id="0" name=""/>
        <dsp:cNvSpPr/>
      </dsp:nvSpPr>
      <dsp:spPr>
        <a:xfrm>
          <a:off x="6149725" y="1426787"/>
          <a:ext cx="1900068" cy="11400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Take the voltmeter</a:t>
          </a:r>
          <a:endParaRPr lang="en-US" sz="1500" kern="1200" dirty="0"/>
        </a:p>
      </dsp:txBody>
      <dsp:txXfrm>
        <a:off x="6183116" y="1460178"/>
        <a:ext cx="1833286" cy="1073259"/>
      </dsp:txXfrm>
    </dsp:sp>
    <dsp:sp modelId="{788BC0C0-9CF7-4334-A00D-77F818CB7F0D}">
      <dsp:nvSpPr>
        <dsp:cNvPr id="0" name=""/>
        <dsp:cNvSpPr/>
      </dsp:nvSpPr>
      <dsp:spPr>
        <a:xfrm rot="5400000">
          <a:off x="5824693" y="3758111"/>
          <a:ext cx="1417572" cy="17100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325BD4-081D-4395-9020-373131FE1012}">
      <dsp:nvSpPr>
        <dsp:cNvPr id="0" name=""/>
        <dsp:cNvSpPr/>
      </dsp:nvSpPr>
      <dsp:spPr>
        <a:xfrm>
          <a:off x="6149725" y="2851838"/>
          <a:ext cx="1900068" cy="11400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Record in logbook</a:t>
          </a:r>
          <a:endParaRPr lang="en-US" sz="1500" kern="1200" dirty="0"/>
        </a:p>
      </dsp:txBody>
      <dsp:txXfrm>
        <a:off x="6183116" y="2885229"/>
        <a:ext cx="1833286" cy="1073259"/>
      </dsp:txXfrm>
    </dsp:sp>
    <dsp:sp modelId="{FE16B35C-EE0C-471F-BE6A-3DA25645F70D}">
      <dsp:nvSpPr>
        <dsp:cNvPr id="0" name=""/>
        <dsp:cNvSpPr/>
      </dsp:nvSpPr>
      <dsp:spPr>
        <a:xfrm>
          <a:off x="6149725" y="4276890"/>
          <a:ext cx="1900068" cy="11400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Repeat trial</a:t>
          </a:r>
          <a:endParaRPr lang="en-US" sz="1500" kern="1200" dirty="0"/>
        </a:p>
      </dsp:txBody>
      <dsp:txXfrm>
        <a:off x="6183116" y="4310281"/>
        <a:ext cx="1833286" cy="10732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67720-0CFB-4823-8D47-D49688CADAC7}" type="datetimeFigureOut">
              <a:rPr lang="en-CA" smtClean="0"/>
              <a:t>2024-03-14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B2A8E-0B66-48C3-9A3C-F5B68D35A6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130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 my</a:t>
            </a:r>
            <a:r>
              <a:rPr lang="en-US" baseline="0" dirty="0" smtClean="0"/>
              <a:t> name is </a:t>
            </a:r>
            <a:r>
              <a:rPr lang="en-US" baseline="0" dirty="0" err="1" smtClean="0"/>
              <a:t>Saif</a:t>
            </a:r>
            <a:r>
              <a:rPr lang="en-US" baseline="0" dirty="0" smtClean="0"/>
              <a:t> Shariff-</a:t>
            </a:r>
            <a:r>
              <a:rPr lang="en-US" baseline="0" dirty="0" err="1" smtClean="0"/>
              <a:t>Ramji</a:t>
            </a:r>
            <a:r>
              <a:rPr lang="en-US" baseline="0" dirty="0" smtClean="0"/>
              <a:t>. I am in grade 5 at Brentwood School in Mrs. Ghosh’s class. </a:t>
            </a:r>
          </a:p>
          <a:p>
            <a:r>
              <a:rPr lang="en-US" baseline="0" dirty="0" smtClean="0"/>
              <a:t>My science project is on Potato Power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B2A8E-0B66-48C3-9A3C-F5B68D35A683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0365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B2A8E-0B66-48C3-9A3C-F5B68D35A683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091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Controlled Variables </a:t>
            </a:r>
          </a:p>
          <a:p>
            <a:r>
              <a:rPr lang="en-US" sz="1200" dirty="0" smtClean="0"/>
              <a:t>Type of fruit or vegetable - I will only use potatoes.</a:t>
            </a:r>
          </a:p>
          <a:p>
            <a:r>
              <a:rPr lang="en-US" sz="1200" dirty="0" smtClean="0"/>
              <a:t>Size of fruit or vegetable - I will use potatoes of the same weight. </a:t>
            </a:r>
          </a:p>
          <a:p>
            <a:r>
              <a:rPr lang="en-US" sz="1200" dirty="0" smtClean="0"/>
              <a:t>The metals used to build the battery - I will use the same kind of metals to make the battery for each potato. </a:t>
            </a:r>
          </a:p>
          <a:p>
            <a:r>
              <a:rPr lang="en-US" sz="1200" dirty="0" smtClean="0"/>
              <a:t>Voltmeter - I will use the same voltmeter to measure the voltage. </a:t>
            </a:r>
          </a:p>
          <a:p>
            <a:r>
              <a:rPr lang="en-US" sz="1200" dirty="0" smtClean="0"/>
              <a:t>Time - I will measure the voltmeter for the same amount of time for each potato </a:t>
            </a:r>
          </a:p>
          <a:p>
            <a:r>
              <a:rPr lang="en-US" sz="1200" dirty="0" smtClean="0"/>
              <a:t>Distance between copper and nickel - I will use a ruler to measure the distance between them which should be the same for each potato</a:t>
            </a:r>
          </a:p>
          <a:p>
            <a:r>
              <a:rPr lang="en-US" sz="1200" dirty="0" smtClean="0"/>
              <a:t>Depth of the copper and nickel - measure a line on each so that they go in the same depth on each potato.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B2A8E-0B66-48C3-9A3C-F5B68D35A683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0702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B2A8E-0B66-48C3-9A3C-F5B68D35A683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4463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B2A8E-0B66-48C3-9A3C-F5B68D35A683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8771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E6B5949-9B55-4E14-AC58-16B3D04789D6}" type="datetimeFigureOut">
              <a:rPr lang="en-CA" smtClean="0"/>
              <a:t>2024-03-14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5A22F9B-2BBE-4FA2-A751-17105E171B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2685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5949-9B55-4E14-AC58-16B3D04789D6}" type="datetimeFigureOut">
              <a:rPr lang="en-CA" smtClean="0"/>
              <a:t>2024-03-14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2F9B-2BBE-4FA2-A751-17105E171B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4056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E6B5949-9B55-4E14-AC58-16B3D04789D6}" type="datetimeFigureOut">
              <a:rPr lang="en-CA" smtClean="0"/>
              <a:t>2024-03-14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5A22F9B-2BBE-4FA2-A751-17105E171B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3016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E6B5949-9B55-4E14-AC58-16B3D04789D6}" type="datetimeFigureOut">
              <a:rPr lang="en-CA" smtClean="0"/>
              <a:t>2024-03-14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5A22F9B-2BBE-4FA2-A751-17105E171BF0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3635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E6B5949-9B55-4E14-AC58-16B3D04789D6}" type="datetimeFigureOut">
              <a:rPr lang="en-CA" smtClean="0"/>
              <a:t>2024-03-14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5A22F9B-2BBE-4FA2-A751-17105E171B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8297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5949-9B55-4E14-AC58-16B3D04789D6}" type="datetimeFigureOut">
              <a:rPr lang="en-CA" smtClean="0"/>
              <a:t>2024-03-14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2F9B-2BBE-4FA2-A751-17105E171B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9402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5949-9B55-4E14-AC58-16B3D04789D6}" type="datetimeFigureOut">
              <a:rPr lang="en-CA" smtClean="0"/>
              <a:t>2024-03-14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2F9B-2BBE-4FA2-A751-17105E171B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0734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5949-9B55-4E14-AC58-16B3D04789D6}" type="datetimeFigureOut">
              <a:rPr lang="en-CA" smtClean="0"/>
              <a:t>2024-03-14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2F9B-2BBE-4FA2-A751-17105E171B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6474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E6B5949-9B55-4E14-AC58-16B3D04789D6}" type="datetimeFigureOut">
              <a:rPr lang="en-CA" smtClean="0"/>
              <a:t>2024-03-14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5A22F9B-2BBE-4FA2-A751-17105E171B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6070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5949-9B55-4E14-AC58-16B3D04789D6}" type="datetimeFigureOut">
              <a:rPr lang="en-CA" smtClean="0"/>
              <a:t>2024-03-14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2F9B-2BBE-4FA2-A751-17105E171B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5385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E6B5949-9B55-4E14-AC58-16B3D04789D6}" type="datetimeFigureOut">
              <a:rPr lang="en-CA" smtClean="0"/>
              <a:t>2024-03-14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5A22F9B-2BBE-4FA2-A751-17105E171B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3059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5949-9B55-4E14-AC58-16B3D04789D6}" type="datetimeFigureOut">
              <a:rPr lang="en-CA" smtClean="0"/>
              <a:t>2024-03-14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2F9B-2BBE-4FA2-A751-17105E171B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4320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5949-9B55-4E14-AC58-16B3D04789D6}" type="datetimeFigureOut">
              <a:rPr lang="en-CA" smtClean="0"/>
              <a:t>2024-03-14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2F9B-2BBE-4FA2-A751-17105E171B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5551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5949-9B55-4E14-AC58-16B3D04789D6}" type="datetimeFigureOut">
              <a:rPr lang="en-CA" smtClean="0"/>
              <a:t>2024-03-14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2F9B-2BBE-4FA2-A751-17105E171B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1438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5949-9B55-4E14-AC58-16B3D04789D6}" type="datetimeFigureOut">
              <a:rPr lang="en-CA" smtClean="0"/>
              <a:t>2024-03-14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2F9B-2BBE-4FA2-A751-17105E171B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4009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5949-9B55-4E14-AC58-16B3D04789D6}" type="datetimeFigureOut">
              <a:rPr lang="en-CA" smtClean="0"/>
              <a:t>2024-03-14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2F9B-2BBE-4FA2-A751-17105E171B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8866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5949-9B55-4E14-AC58-16B3D04789D6}" type="datetimeFigureOut">
              <a:rPr lang="en-CA" smtClean="0"/>
              <a:t>2024-03-14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2F9B-2BBE-4FA2-A751-17105E171B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7111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B5949-9B55-4E14-AC58-16B3D04789D6}" type="datetimeFigureOut">
              <a:rPr lang="en-CA" smtClean="0"/>
              <a:t>2024-03-14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22F9B-2BBE-4FA2-A751-17105E171B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05418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POTATO POWER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BY SAIF SHARIFF-RAMJI</a:t>
            </a:r>
          </a:p>
          <a:p>
            <a:r>
              <a:rPr lang="en-US" dirty="0" smtClean="0"/>
              <a:t>BRENTWOOD SCHOOL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5061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OBSERVTATIONS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883" y="2193925"/>
            <a:ext cx="3018234" cy="4024313"/>
          </a:xfrm>
        </p:spPr>
      </p:pic>
    </p:spTree>
    <p:extLst>
      <p:ext uri="{BB962C8B-B14F-4D97-AF65-F5344CB8AC3E}">
        <p14:creationId xmlns:p14="http://schemas.microsoft.com/office/powerpoint/2010/main" val="169357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 #1</a:t>
            </a:r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4303788"/>
              </p:ext>
            </p:extLst>
          </p:nvPr>
        </p:nvGraphicFramePr>
        <p:xfrm>
          <a:off x="685800" y="529389"/>
          <a:ext cx="10820400" cy="568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623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#2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2653493"/>
              </p:ext>
            </p:extLst>
          </p:nvPr>
        </p:nvGraphicFramePr>
        <p:xfrm>
          <a:off x="685800" y="764373"/>
          <a:ext cx="10820400" cy="5453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721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#3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2144289"/>
              </p:ext>
            </p:extLst>
          </p:nvPr>
        </p:nvGraphicFramePr>
        <p:xfrm>
          <a:off x="685800" y="764373"/>
          <a:ext cx="10820400" cy="5453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9683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2547575"/>
              </p:ext>
            </p:extLst>
          </p:nvPr>
        </p:nvGraphicFramePr>
        <p:xfrm>
          <a:off x="685800" y="854243"/>
          <a:ext cx="10820400" cy="5363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7361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76926"/>
            <a:ext cx="10820400" cy="43417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My hypothesis that the voltage of a potato battery would increase for boiled potatoes was partly correct as the voltage did increase when connected in series.</a:t>
            </a:r>
          </a:p>
          <a:p>
            <a:pPr marL="0" indent="0">
              <a:buNone/>
            </a:pPr>
            <a:r>
              <a:rPr lang="en-US" sz="4000" dirty="0" smtClean="0"/>
              <a:t>My conclusion is that the voltage depends on the reaction between the phosphoric acid in the potato and the electrodes, which reaction increases when boiled.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315953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 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2738" y="1772819"/>
            <a:ext cx="7154334" cy="40243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51396" y="6039852"/>
            <a:ext cx="2821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Picture from BBC Article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4351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Potato power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Potatoes </a:t>
            </a:r>
            <a:r>
              <a:rPr lang="en-US" sz="4000" dirty="0"/>
              <a:t>can produce </a:t>
            </a:r>
            <a:r>
              <a:rPr lang="en-US" sz="4000" dirty="0" smtClean="0"/>
              <a:t>electricity </a:t>
            </a:r>
          </a:p>
          <a:p>
            <a:r>
              <a:rPr lang="en-US" sz="4000" dirty="0" smtClean="0"/>
              <a:t>How does </a:t>
            </a:r>
            <a:r>
              <a:rPr lang="en-US" sz="4000" dirty="0" smtClean="0"/>
              <a:t>temperature impact voltage? </a:t>
            </a:r>
          </a:p>
          <a:p>
            <a:r>
              <a:rPr lang="en-US" sz="4000" dirty="0" smtClean="0"/>
              <a:t>Can </a:t>
            </a:r>
            <a:r>
              <a:rPr lang="en-US" sz="4000" dirty="0" smtClean="0"/>
              <a:t>potatoes </a:t>
            </a:r>
            <a:r>
              <a:rPr lang="en-US" sz="4000" dirty="0"/>
              <a:t>power </a:t>
            </a:r>
            <a:r>
              <a:rPr lang="en-US" sz="4000" dirty="0" smtClean="0"/>
              <a:t>the world?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4293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sz="6000" dirty="0"/>
              <a:t>When a potato battery is heated, it will produce more electricity because heat will reduce resistance and allow electrons to flow more freely producing more power.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261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3600" b="1" dirty="0"/>
              <a:t>What is Electricity? </a:t>
            </a:r>
            <a:endParaRPr lang="en-CA" sz="3600" dirty="0"/>
          </a:p>
          <a:p>
            <a:pPr marL="0" indent="0">
              <a:buNone/>
            </a:pPr>
            <a:endParaRPr lang="en-CA" sz="3600" b="1" dirty="0" smtClean="0"/>
          </a:p>
          <a:p>
            <a:pPr marL="0" indent="0">
              <a:buNone/>
            </a:pPr>
            <a:r>
              <a:rPr lang="en-CA" sz="3600" b="1" dirty="0" smtClean="0"/>
              <a:t>How </a:t>
            </a:r>
            <a:r>
              <a:rPr lang="en-CA" sz="3600" b="1" dirty="0"/>
              <a:t>does a battery work? </a:t>
            </a:r>
            <a:endParaRPr lang="en-CA" sz="3600" b="1" dirty="0" smtClean="0"/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 smtClean="0"/>
              <a:t>How does a potato battery work?</a:t>
            </a:r>
          </a:p>
          <a:p>
            <a:pPr marL="0" indent="0">
              <a:buNone/>
            </a:pPr>
            <a:endParaRPr lang="en-CA" sz="3600" b="1" dirty="0" smtClean="0"/>
          </a:p>
          <a:p>
            <a:pPr marL="0" indent="0">
              <a:buNone/>
            </a:pPr>
            <a:r>
              <a:rPr lang="en-CA" sz="3600" b="1" dirty="0" smtClean="0"/>
              <a:t>Can </a:t>
            </a:r>
            <a:r>
              <a:rPr lang="en-CA" sz="3600" b="1" dirty="0"/>
              <a:t>boiling the potato increase the voltage? </a:t>
            </a:r>
            <a:endParaRPr lang="en-CA" sz="3600" dirty="0"/>
          </a:p>
          <a:p>
            <a:pPr marL="0" indent="0">
              <a:buNone/>
            </a:pPr>
            <a:endParaRPr lang="en-CA" sz="3600" dirty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5938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Controlled variables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 </a:t>
            </a:r>
          </a:p>
          <a:p>
            <a:endParaRPr lang="en-CA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61293303"/>
              </p:ext>
            </p:extLst>
          </p:nvPr>
        </p:nvGraphicFramePr>
        <p:xfrm>
          <a:off x="2124365" y="1941315"/>
          <a:ext cx="8128000" cy="4429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707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</a:t>
            </a:r>
            <a:endParaRPr lang="en-CA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38292419"/>
              </p:ext>
            </p:extLst>
          </p:nvPr>
        </p:nvGraphicFramePr>
        <p:xfrm>
          <a:off x="673769" y="719666"/>
          <a:ext cx="1062388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668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lvl="0"/>
            <a:r>
              <a:rPr lang="en-CA" sz="5500" dirty="0" smtClean="0"/>
              <a:t>.</a:t>
            </a:r>
            <a:endParaRPr lang="en-CA" sz="5500" dirty="0"/>
          </a:p>
          <a:p>
            <a:pPr marL="0" indent="0">
              <a:buNone/>
            </a:pPr>
            <a:endParaRPr lang="en-CA" sz="3800" dirty="0"/>
          </a:p>
          <a:p>
            <a:pPr marL="0" indent="0">
              <a:buNone/>
            </a:pPr>
            <a:r>
              <a:rPr lang="en-CA" sz="3800" b="1" dirty="0"/>
              <a:t> </a:t>
            </a:r>
            <a:endParaRPr lang="en-CA" sz="3800" dirty="0"/>
          </a:p>
          <a:p>
            <a:endParaRPr lang="en-CA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74308477"/>
              </p:ext>
            </p:extLst>
          </p:nvPr>
        </p:nvGraphicFramePr>
        <p:xfrm>
          <a:off x="1719178" y="888108"/>
          <a:ext cx="914533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372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227222"/>
            <a:ext cx="8610600" cy="1293028"/>
          </a:xfrm>
        </p:spPr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482" y="1227222"/>
            <a:ext cx="3185517" cy="519555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384" y="385011"/>
            <a:ext cx="5143500" cy="626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5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trials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I ran trials on five days </a:t>
            </a:r>
            <a:endParaRPr lang="en-CA" sz="2800" dirty="0" smtClean="0"/>
          </a:p>
          <a:p>
            <a:r>
              <a:rPr lang="en-CA" sz="2800" dirty="0" smtClean="0"/>
              <a:t>I </a:t>
            </a:r>
            <a:r>
              <a:rPr lang="en-CA" sz="2800" dirty="0"/>
              <a:t>kept re-trying to see if my hypothesis would be </a:t>
            </a:r>
            <a:r>
              <a:rPr lang="en-CA" sz="2800" dirty="0" smtClean="0"/>
              <a:t>true and tried different variations  </a:t>
            </a:r>
          </a:p>
          <a:p>
            <a:r>
              <a:rPr lang="en-CA" sz="2800" dirty="0" smtClean="0"/>
              <a:t>In </a:t>
            </a:r>
            <a:r>
              <a:rPr lang="en-CA" sz="2800" dirty="0"/>
              <a:t>the end I found that </a:t>
            </a:r>
            <a:r>
              <a:rPr lang="en-CA" sz="2800" dirty="0" smtClean="0"/>
              <a:t>there was a slight increase in </a:t>
            </a:r>
            <a:r>
              <a:rPr lang="en-CA" sz="2800" dirty="0"/>
              <a:t>voltage </a:t>
            </a:r>
            <a:r>
              <a:rPr lang="en-CA" sz="2800" dirty="0" smtClean="0"/>
              <a:t>when the temperature </a:t>
            </a:r>
            <a:r>
              <a:rPr lang="en-CA" sz="2800" dirty="0"/>
              <a:t>of the potato </a:t>
            </a:r>
            <a:r>
              <a:rPr lang="en-CA" sz="2800" dirty="0" smtClean="0"/>
              <a:t>was higher. 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21325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374</TotalTime>
  <Words>510</Words>
  <Application>Microsoft Office PowerPoint</Application>
  <PresentationFormat>Widescreen</PresentationFormat>
  <Paragraphs>88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Century Gothic</vt:lpstr>
      <vt:lpstr>Vapor Trail</vt:lpstr>
      <vt:lpstr>POTATO POWER</vt:lpstr>
      <vt:lpstr>Potato power</vt:lpstr>
      <vt:lpstr>hypothesis</vt:lpstr>
      <vt:lpstr>research</vt:lpstr>
      <vt:lpstr>  Controlled variables</vt:lpstr>
      <vt:lpstr>variables</vt:lpstr>
      <vt:lpstr>PowerPoint Presentation</vt:lpstr>
      <vt:lpstr>PowerPoint Presentation</vt:lpstr>
      <vt:lpstr>The trials</vt:lpstr>
      <vt:lpstr>OBSERVTATIONS</vt:lpstr>
      <vt:lpstr>Results  #1</vt:lpstr>
      <vt:lpstr>Results #2</vt:lpstr>
      <vt:lpstr>Results #3</vt:lpstr>
      <vt:lpstr>analysis</vt:lpstr>
      <vt:lpstr>conclusion</vt:lpstr>
      <vt:lpstr>Application  </vt:lpstr>
    </vt:vector>
  </TitlesOfParts>
  <Company>Alberta Securities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POTATO POWER</dc:title>
  <dc:creator>Fatima Shariff</dc:creator>
  <cp:lastModifiedBy>Fatima Shariff</cp:lastModifiedBy>
  <cp:revision>10</cp:revision>
  <dcterms:created xsi:type="dcterms:W3CDTF">2024-03-01T03:53:55Z</dcterms:created>
  <dcterms:modified xsi:type="dcterms:W3CDTF">2024-03-15T03:51:25Z</dcterms:modified>
</cp:coreProperties>
</file>