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0"/>
  </p:notesMasterIdLst>
  <p:sldIdLst>
    <p:sldId id="256" r:id="rId2"/>
    <p:sldId id="258" r:id="rId3"/>
    <p:sldId id="259" r:id="rId4"/>
    <p:sldId id="260" r:id="rId5"/>
    <p:sldId id="261" r:id="rId6"/>
    <p:sldId id="278" r:id="rId7"/>
    <p:sldId id="279" r:id="rId8"/>
    <p:sldId id="280" r:id="rId9"/>
    <p:sldId id="281" r:id="rId10"/>
    <p:sldId id="282" r:id="rId11"/>
    <p:sldId id="283" r:id="rId12"/>
    <p:sldId id="284" r:id="rId13"/>
    <p:sldId id="285" r:id="rId14"/>
    <p:sldId id="286" r:id="rId15"/>
    <p:sldId id="287" r:id="rId16"/>
    <p:sldId id="288" r:id="rId17"/>
    <p:sldId id="277" r:id="rId18"/>
    <p:sldId id="275" r:id="rId19"/>
  </p:sldIdLst>
  <p:sldSz cx="9144000" cy="5143500" type="screen16x9"/>
  <p:notesSz cx="6858000" cy="9144000"/>
  <p:embeddedFontLst>
    <p:embeddedFont>
      <p:font typeface="Amiko" panose="020B0604020202020204" charset="0"/>
      <p:regular r:id="rId21"/>
      <p:bold r:id="rId22"/>
    </p:embeddedFont>
    <p:embeddedFont>
      <p:font typeface="Epilogue" panose="020B060402020202020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Raleway" pitchFamily="2" charset="0"/>
      <p:regular r:id="rId31"/>
      <p:bold r:id="rId32"/>
      <p:italic r:id="rId33"/>
      <p:boldItalic r:id="rId34"/>
    </p:embeddedFont>
    <p:embeddedFont>
      <p:font typeface="Source Code Pro" panose="020B0509030403020204" pitchFamily="49"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65D2AC0-364C-4279-B7C5-60160F6DE29F}">
          <p14:sldIdLst>
            <p14:sldId id="256"/>
            <p14:sldId id="258"/>
            <p14:sldId id="259"/>
            <p14:sldId id="260"/>
            <p14:sldId id="261"/>
            <p14:sldId id="278"/>
            <p14:sldId id="279"/>
            <p14:sldId id="280"/>
            <p14:sldId id="281"/>
            <p14:sldId id="282"/>
            <p14:sldId id="283"/>
            <p14:sldId id="284"/>
            <p14:sldId id="285"/>
            <p14:sldId id="286"/>
            <p14:sldId id="287"/>
            <p14:sldId id="288"/>
            <p14:sldId id="277"/>
            <p14:sldId id="275"/>
          </p14:sldIdLst>
        </p14:section>
      </p14:sectionLst>
    </p:ext>
    <p:ext uri="{EFAFB233-063F-42B5-8137-9DF3F51BA10A}">
      <p15:sldGuideLst xmlns:p15="http://schemas.microsoft.com/office/powerpoint/2012/main"/>
    </p:ext>
  </p:extLst>
</p:presentation>
</file>

<file path=ppt/revisionInfo.xml><?xml version="1.0" encoding="utf-8"?>
<p1510:revInfo xmlns:a="http://schemas.openxmlformats.org/drawingml/2006/main" xmlns:r="http://schemas.openxmlformats.org/officeDocument/2006/relationships" xmlns:p1510="http://schemas.microsoft.com/office/powerpoint/2015/10/main">
  <p1510:revLst>
    <p1510:client id="{B37A0DF2-D9BE-4E66-89F0-344E08DFD714}" v="66" dt="2024-01-25T01:26:08.769"/>
  </p1510:revLst>
</p1510:revInfo>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P" userId="b424f35b45c3841d" providerId="LiveId" clId="{B37A0DF2-D9BE-4E66-89F0-344E08DFD714}"/>
    <pc:docChg chg="undo custSel addSld delSld modSld sldOrd modSection">
      <pc:chgData name="S P" userId="b424f35b45c3841d" providerId="LiveId" clId="{B37A0DF2-D9BE-4E66-89F0-344E08DFD714}" dt="2024-01-25T01:26:08.765" v="554"/>
      <pc:docMkLst>
        <pc:docMk/>
      </pc:docMkLst>
      <pc:sldChg chg="addSp delSp modSp mod modTransition modNotesTx">
        <pc:chgData name="S P" userId="b424f35b45c3841d" providerId="LiveId" clId="{B37A0DF2-D9BE-4E66-89F0-344E08DFD714}" dt="2024-01-25T01:08:12.049" v="484"/>
        <pc:sldMkLst>
          <pc:docMk/>
          <pc:sldMk cId="0" sldId="256"/>
        </pc:sldMkLst>
        <pc:picChg chg="add del mod">
          <ac:chgData name="S P" userId="b424f35b45c3841d" providerId="LiveId" clId="{B37A0DF2-D9BE-4E66-89F0-344E08DFD714}" dt="2024-01-25T01:08:12.049" v="484"/>
          <ac:picMkLst>
            <pc:docMk/>
            <pc:sldMk cId="0" sldId="256"/>
            <ac:picMk id="6" creationId="{66A70998-1D51-6D37-0EBA-4C4650A4FB6C}"/>
          </ac:picMkLst>
        </pc:picChg>
        <pc:picChg chg="add mod">
          <ac:chgData name="S P" userId="b424f35b45c3841d" providerId="LiveId" clId="{B37A0DF2-D9BE-4E66-89F0-344E08DFD714}" dt="2024-01-25T01:08:12.049" v="484"/>
          <ac:picMkLst>
            <pc:docMk/>
            <pc:sldMk cId="0" sldId="256"/>
            <ac:picMk id="7" creationId="{2FFCC78F-C0EC-8C55-25E7-E96089E2AC35}"/>
          </ac:picMkLst>
        </pc:picChg>
      </pc:sldChg>
      <pc:sldChg chg="addSp modSp">
        <pc:chgData name="S P" userId="b424f35b45c3841d" providerId="LiveId" clId="{B37A0DF2-D9BE-4E66-89F0-344E08DFD714}" dt="2024-01-25T01:08:38.530" v="485"/>
        <pc:sldMkLst>
          <pc:docMk/>
          <pc:sldMk cId="0" sldId="258"/>
        </pc:sldMkLst>
        <pc:picChg chg="add mod">
          <ac:chgData name="S P" userId="b424f35b45c3841d" providerId="LiveId" clId="{B37A0DF2-D9BE-4E66-89F0-344E08DFD714}" dt="2024-01-25T01:08:38.530" v="485"/>
          <ac:picMkLst>
            <pc:docMk/>
            <pc:sldMk cId="0" sldId="258"/>
            <ac:picMk id="5" creationId="{7CFF3040-89BC-9D92-897E-93F5C337C168}"/>
          </ac:picMkLst>
        </pc:picChg>
      </pc:sldChg>
      <pc:sldChg chg="addSp modSp mod modNotesTx">
        <pc:chgData name="S P" userId="b424f35b45c3841d" providerId="LiveId" clId="{B37A0DF2-D9BE-4E66-89F0-344E08DFD714}" dt="2024-01-25T01:09:35.522" v="486"/>
        <pc:sldMkLst>
          <pc:docMk/>
          <pc:sldMk cId="0" sldId="259"/>
        </pc:sldMkLst>
        <pc:spChg chg="mod">
          <ac:chgData name="S P" userId="b424f35b45c3841d" providerId="LiveId" clId="{B37A0DF2-D9BE-4E66-89F0-344E08DFD714}" dt="2024-01-25T01:00:10.617" v="346"/>
          <ac:spMkLst>
            <pc:docMk/>
            <pc:sldMk cId="0" sldId="259"/>
            <ac:spMk id="903" creationId="{00000000-0000-0000-0000-000000000000}"/>
          </ac:spMkLst>
        </pc:spChg>
        <pc:picChg chg="add mod">
          <ac:chgData name="S P" userId="b424f35b45c3841d" providerId="LiveId" clId="{B37A0DF2-D9BE-4E66-89F0-344E08DFD714}" dt="2024-01-25T01:09:35.522" v="486"/>
          <ac:picMkLst>
            <pc:docMk/>
            <pc:sldMk cId="0" sldId="259"/>
            <ac:picMk id="7" creationId="{949D42D2-95E6-1598-1E78-D08F29A53D83}"/>
          </ac:picMkLst>
        </pc:picChg>
      </pc:sldChg>
      <pc:sldChg chg="addSp delSp modSp mod modTransition modAnim">
        <pc:chgData name="S P" userId="b424f35b45c3841d" providerId="LiveId" clId="{B37A0DF2-D9BE-4E66-89F0-344E08DFD714}" dt="2024-01-25T01:10:18.211" v="490"/>
        <pc:sldMkLst>
          <pc:docMk/>
          <pc:sldMk cId="0" sldId="260"/>
        </pc:sldMkLst>
        <pc:picChg chg="add del mod">
          <ac:chgData name="S P" userId="b424f35b45c3841d" providerId="LiveId" clId="{B37A0DF2-D9BE-4E66-89F0-344E08DFD714}" dt="2024-01-25T01:10:11.681" v="489"/>
          <ac:picMkLst>
            <pc:docMk/>
            <pc:sldMk cId="0" sldId="260"/>
            <ac:picMk id="6" creationId="{E55D41EE-A411-E701-73BC-E8DBD3AA6AD9}"/>
          </ac:picMkLst>
        </pc:picChg>
        <pc:picChg chg="add del mod ord">
          <ac:chgData name="S P" userId="b424f35b45c3841d" providerId="LiveId" clId="{B37A0DF2-D9BE-4E66-89F0-344E08DFD714}" dt="2024-01-25T01:10:18.211" v="490"/>
          <ac:picMkLst>
            <pc:docMk/>
            <pc:sldMk cId="0" sldId="260"/>
            <ac:picMk id="11" creationId="{07F00147-8A86-569B-F11B-67D132A111B5}"/>
          </ac:picMkLst>
        </pc:picChg>
        <pc:picChg chg="add mod">
          <ac:chgData name="S P" userId="b424f35b45c3841d" providerId="LiveId" clId="{B37A0DF2-D9BE-4E66-89F0-344E08DFD714}" dt="2024-01-25T01:10:18.211" v="490"/>
          <ac:picMkLst>
            <pc:docMk/>
            <pc:sldMk cId="0" sldId="260"/>
            <ac:picMk id="12" creationId="{5B5B99BA-5C23-FD04-E588-128C31E8FCA5}"/>
          </ac:picMkLst>
        </pc:picChg>
      </pc:sldChg>
      <pc:sldChg chg="addSp modSp mod modNotesTx">
        <pc:chgData name="S P" userId="b424f35b45c3841d" providerId="LiveId" clId="{B37A0DF2-D9BE-4E66-89F0-344E08DFD714}" dt="2024-01-25T01:10:50.423" v="491"/>
        <pc:sldMkLst>
          <pc:docMk/>
          <pc:sldMk cId="0" sldId="261"/>
        </pc:sldMkLst>
        <pc:spChg chg="mod">
          <ac:chgData name="S P" userId="b424f35b45c3841d" providerId="LiveId" clId="{B37A0DF2-D9BE-4E66-89F0-344E08DFD714}" dt="2024-01-25T01:00:50.224" v="349" actId="20577"/>
          <ac:spMkLst>
            <pc:docMk/>
            <pc:sldMk cId="0" sldId="261"/>
            <ac:spMk id="10" creationId="{4536EE36-3F15-2D32-BD6E-67E3A6570DE3}"/>
          </ac:spMkLst>
        </pc:spChg>
        <pc:picChg chg="add mod">
          <ac:chgData name="S P" userId="b424f35b45c3841d" providerId="LiveId" clId="{B37A0DF2-D9BE-4E66-89F0-344E08DFD714}" dt="2024-01-25T01:10:50.423" v="491"/>
          <ac:picMkLst>
            <pc:docMk/>
            <pc:sldMk cId="0" sldId="261"/>
            <ac:picMk id="9" creationId="{FFFC1B81-91DD-1DEE-26C7-3DC08CDBEE19}"/>
          </ac:picMkLst>
        </pc:picChg>
      </pc:sldChg>
      <pc:sldChg chg="del">
        <pc:chgData name="S P" userId="b424f35b45c3841d" providerId="LiveId" clId="{B37A0DF2-D9BE-4E66-89F0-344E08DFD714}" dt="2024-01-21T23:36:52.186" v="334" actId="2696"/>
        <pc:sldMkLst>
          <pc:docMk/>
          <pc:sldMk cId="0" sldId="269"/>
        </pc:sldMkLst>
      </pc:sldChg>
      <pc:sldChg chg="addSp delSp modSp mod modTransition modAnim modNotesTx">
        <pc:chgData name="S P" userId="b424f35b45c3841d" providerId="LiveId" clId="{B37A0DF2-D9BE-4E66-89F0-344E08DFD714}" dt="2024-01-25T01:26:08.765" v="554"/>
        <pc:sldMkLst>
          <pc:docMk/>
          <pc:sldMk cId="0" sldId="275"/>
        </pc:sldMkLst>
        <pc:spChg chg="mod">
          <ac:chgData name="S P" userId="b424f35b45c3841d" providerId="LiveId" clId="{B37A0DF2-D9BE-4E66-89F0-344E08DFD714}" dt="2024-01-21T23:37:04.469" v="335" actId="20577"/>
          <ac:spMkLst>
            <pc:docMk/>
            <pc:sldMk cId="0" sldId="275"/>
            <ac:spMk id="1133" creationId="{00000000-0000-0000-0000-000000000000}"/>
          </ac:spMkLst>
        </pc:spChg>
        <pc:spChg chg="del">
          <ac:chgData name="S P" userId="b424f35b45c3841d" providerId="LiveId" clId="{B37A0DF2-D9BE-4E66-89F0-344E08DFD714}" dt="2024-01-21T23:37:05.821" v="336" actId="478"/>
          <ac:spMkLst>
            <pc:docMk/>
            <pc:sldMk cId="0" sldId="275"/>
            <ac:spMk id="1134" creationId="{00000000-0000-0000-0000-000000000000}"/>
          </ac:spMkLst>
        </pc:spChg>
        <pc:spChg chg="del">
          <ac:chgData name="S P" userId="b424f35b45c3841d" providerId="LiveId" clId="{B37A0DF2-D9BE-4E66-89F0-344E08DFD714}" dt="2024-01-21T23:37:06.460" v="337" actId="478"/>
          <ac:spMkLst>
            <pc:docMk/>
            <pc:sldMk cId="0" sldId="275"/>
            <ac:spMk id="1135" creationId="{00000000-0000-0000-0000-000000000000}"/>
          </ac:spMkLst>
        </pc:spChg>
        <pc:spChg chg="del">
          <ac:chgData name="S P" userId="b424f35b45c3841d" providerId="LiveId" clId="{B37A0DF2-D9BE-4E66-89F0-344E08DFD714}" dt="2024-01-21T23:37:07.876" v="339" actId="478"/>
          <ac:spMkLst>
            <pc:docMk/>
            <pc:sldMk cId="0" sldId="275"/>
            <ac:spMk id="1136" creationId="{00000000-0000-0000-0000-000000000000}"/>
          </ac:spMkLst>
        </pc:spChg>
        <pc:spChg chg="del">
          <ac:chgData name="S P" userId="b424f35b45c3841d" providerId="LiveId" clId="{B37A0DF2-D9BE-4E66-89F0-344E08DFD714}" dt="2024-01-21T23:37:07.228" v="338" actId="478"/>
          <ac:spMkLst>
            <pc:docMk/>
            <pc:sldMk cId="0" sldId="275"/>
            <ac:spMk id="1145" creationId="{00000000-0000-0000-0000-000000000000}"/>
          </ac:spMkLst>
        </pc:spChg>
        <pc:spChg chg="del">
          <ac:chgData name="S P" userId="b424f35b45c3841d" providerId="LiveId" clId="{B37A0DF2-D9BE-4E66-89F0-344E08DFD714}" dt="2024-01-21T23:37:11.118" v="343" actId="478"/>
          <ac:spMkLst>
            <pc:docMk/>
            <pc:sldMk cId="0" sldId="275"/>
            <ac:spMk id="1146" creationId="{00000000-0000-0000-0000-000000000000}"/>
          </ac:spMkLst>
        </pc:spChg>
        <pc:grpChg chg="del mod">
          <ac:chgData name="S P" userId="b424f35b45c3841d" providerId="LiveId" clId="{B37A0DF2-D9BE-4E66-89F0-344E08DFD714}" dt="2024-01-21T23:37:09.204" v="342" actId="478"/>
          <ac:grpSpMkLst>
            <pc:docMk/>
            <pc:sldMk cId="0" sldId="275"/>
            <ac:grpSpMk id="1137" creationId="{00000000-0000-0000-0000-000000000000}"/>
          </ac:grpSpMkLst>
        </pc:grpChg>
        <pc:grpChg chg="del">
          <ac:chgData name="S P" userId="b424f35b45c3841d" providerId="LiveId" clId="{B37A0DF2-D9BE-4E66-89F0-344E08DFD714}" dt="2024-01-21T23:37:08.484" v="340" actId="478"/>
          <ac:grpSpMkLst>
            <pc:docMk/>
            <pc:sldMk cId="0" sldId="275"/>
            <ac:grpSpMk id="1141" creationId="{00000000-0000-0000-0000-000000000000}"/>
          </ac:grpSpMkLst>
        </pc:grpChg>
        <pc:picChg chg="add del mod">
          <ac:chgData name="S P" userId="b424f35b45c3841d" providerId="LiveId" clId="{B37A0DF2-D9BE-4E66-89F0-344E08DFD714}" dt="2024-01-25T01:25:37.057" v="550"/>
          <ac:picMkLst>
            <pc:docMk/>
            <pc:sldMk cId="0" sldId="275"/>
            <ac:picMk id="12" creationId="{3F2FAE85-7E4E-EE94-67F4-079D52F41CF9}"/>
          </ac:picMkLst>
        </pc:picChg>
        <pc:picChg chg="add del mod ord">
          <ac:chgData name="S P" userId="b424f35b45c3841d" providerId="LiveId" clId="{B37A0DF2-D9BE-4E66-89F0-344E08DFD714}" dt="2024-01-25T01:25:51.701" v="551"/>
          <ac:picMkLst>
            <pc:docMk/>
            <pc:sldMk cId="0" sldId="275"/>
            <ac:picMk id="17" creationId="{B716E19F-4C0E-16DA-9AE1-D3B039E31091}"/>
          </ac:picMkLst>
        </pc:picChg>
        <pc:picChg chg="add del mod">
          <ac:chgData name="S P" userId="b424f35b45c3841d" providerId="LiveId" clId="{B37A0DF2-D9BE-4E66-89F0-344E08DFD714}" dt="2024-01-25T01:25:54.108" v="553"/>
          <ac:picMkLst>
            <pc:docMk/>
            <pc:sldMk cId="0" sldId="275"/>
            <ac:picMk id="18" creationId="{6D3F9481-0B35-7A87-EB26-DF4C33EB6EBC}"/>
          </ac:picMkLst>
        </pc:picChg>
        <pc:picChg chg="add del mod ord">
          <ac:chgData name="S P" userId="b424f35b45c3841d" providerId="LiveId" clId="{B37A0DF2-D9BE-4E66-89F0-344E08DFD714}" dt="2024-01-25T01:26:08.765" v="554"/>
          <ac:picMkLst>
            <pc:docMk/>
            <pc:sldMk cId="0" sldId="275"/>
            <ac:picMk id="21" creationId="{15A61145-38F8-2CE3-0B40-A93B81B7AE2B}"/>
          </ac:picMkLst>
        </pc:picChg>
        <pc:picChg chg="add mod">
          <ac:chgData name="S P" userId="b424f35b45c3841d" providerId="LiveId" clId="{B37A0DF2-D9BE-4E66-89F0-344E08DFD714}" dt="2024-01-25T01:26:08.765" v="554"/>
          <ac:picMkLst>
            <pc:docMk/>
            <pc:sldMk cId="0" sldId="275"/>
            <ac:picMk id="22" creationId="{075975D3-104F-B955-2DCC-077EE2A92371}"/>
          </ac:picMkLst>
        </pc:picChg>
      </pc:sldChg>
      <pc:sldChg chg="addSp delSp modSp mod ord modTransition modAnim">
        <pc:chgData name="S P" userId="b424f35b45c3841d" providerId="LiveId" clId="{B37A0DF2-D9BE-4E66-89F0-344E08DFD714}" dt="2024-01-25T01:25:08.248" v="547"/>
        <pc:sldMkLst>
          <pc:docMk/>
          <pc:sldMk cId="0" sldId="277"/>
        </pc:sldMkLst>
        <pc:spChg chg="del mod">
          <ac:chgData name="S P" userId="b424f35b45c3841d" providerId="LiveId" clId="{B37A0DF2-D9BE-4E66-89F0-344E08DFD714}" dt="2024-01-25T01:06:28.143" v="478" actId="478"/>
          <ac:spMkLst>
            <pc:docMk/>
            <pc:sldMk cId="0" sldId="277"/>
            <ac:spMk id="1189" creationId="{00000000-0000-0000-0000-000000000000}"/>
          </ac:spMkLst>
        </pc:spChg>
        <pc:spChg chg="mod">
          <ac:chgData name="S P" userId="b424f35b45c3841d" providerId="LiveId" clId="{B37A0DF2-D9BE-4E66-89F0-344E08DFD714}" dt="2024-01-25T01:05:11.373" v="470" actId="20577"/>
          <ac:spMkLst>
            <pc:docMk/>
            <pc:sldMk cId="0" sldId="277"/>
            <ac:spMk id="1190" creationId="{00000000-0000-0000-0000-000000000000}"/>
          </ac:spMkLst>
        </pc:spChg>
        <pc:graphicFrameChg chg="add mod modGraphic">
          <ac:chgData name="S P" userId="b424f35b45c3841d" providerId="LiveId" clId="{B37A0DF2-D9BE-4E66-89F0-344E08DFD714}" dt="2024-01-25T01:06:38.424" v="479" actId="1076"/>
          <ac:graphicFrameMkLst>
            <pc:docMk/>
            <pc:sldMk cId="0" sldId="277"/>
            <ac:graphicFrameMk id="2" creationId="{58D09C33-7724-B26D-5D78-2601FBCF7DC1}"/>
          </ac:graphicFrameMkLst>
        </pc:graphicFrameChg>
        <pc:picChg chg="add del mod">
          <ac:chgData name="S P" userId="b424f35b45c3841d" providerId="LiveId" clId="{B37A0DF2-D9BE-4E66-89F0-344E08DFD714}" dt="2024-01-25T01:24:42.659" v="543"/>
          <ac:picMkLst>
            <pc:docMk/>
            <pc:sldMk cId="0" sldId="277"/>
            <ac:picMk id="7" creationId="{349960A7-435B-1A59-3A21-FCCE37E1C16E}"/>
          </ac:picMkLst>
        </pc:picChg>
        <pc:picChg chg="add del mod ord">
          <ac:chgData name="S P" userId="b424f35b45c3841d" providerId="LiveId" clId="{B37A0DF2-D9BE-4E66-89F0-344E08DFD714}" dt="2024-01-25T01:24:49.259" v="544"/>
          <ac:picMkLst>
            <pc:docMk/>
            <pc:sldMk cId="0" sldId="277"/>
            <ac:picMk id="12" creationId="{ED35E528-0630-D3C6-AD4A-95EAA071B54A}"/>
          </ac:picMkLst>
        </pc:picChg>
        <pc:picChg chg="add del mod">
          <ac:chgData name="S P" userId="b424f35b45c3841d" providerId="LiveId" clId="{B37A0DF2-D9BE-4E66-89F0-344E08DFD714}" dt="2024-01-25T01:25:00.256" v="546"/>
          <ac:picMkLst>
            <pc:docMk/>
            <pc:sldMk cId="0" sldId="277"/>
            <ac:picMk id="13" creationId="{4C55C35B-C372-0BF3-CCE3-8103339325FF}"/>
          </ac:picMkLst>
        </pc:picChg>
        <pc:picChg chg="add del mod ord">
          <ac:chgData name="S P" userId="b424f35b45c3841d" providerId="LiveId" clId="{B37A0DF2-D9BE-4E66-89F0-344E08DFD714}" dt="2024-01-25T01:25:08.248" v="547"/>
          <ac:picMkLst>
            <pc:docMk/>
            <pc:sldMk cId="0" sldId="277"/>
            <ac:picMk id="18" creationId="{7085DC1B-66FA-1B1C-6336-7207BFC99CD1}"/>
          </ac:picMkLst>
        </pc:picChg>
        <pc:picChg chg="add mod">
          <ac:chgData name="S P" userId="b424f35b45c3841d" providerId="LiveId" clId="{B37A0DF2-D9BE-4E66-89F0-344E08DFD714}" dt="2024-01-25T01:25:08.248" v="547"/>
          <ac:picMkLst>
            <pc:docMk/>
            <pc:sldMk cId="0" sldId="277"/>
            <ac:picMk id="19" creationId="{01C6DBDB-119A-2630-CC21-08FFA617C005}"/>
          </ac:picMkLst>
        </pc:picChg>
      </pc:sldChg>
      <pc:sldChg chg="addSp delSp modSp mod modTransition modAnim modNotesTx">
        <pc:chgData name="S P" userId="b424f35b45c3841d" providerId="LiveId" clId="{B37A0DF2-D9BE-4E66-89F0-344E08DFD714}" dt="2024-01-25T01:12:56.948" v="504"/>
        <pc:sldMkLst>
          <pc:docMk/>
          <pc:sldMk cId="2312871416" sldId="278"/>
        </pc:sldMkLst>
        <pc:picChg chg="add del mod">
          <ac:chgData name="S P" userId="b424f35b45c3841d" providerId="LiveId" clId="{B37A0DF2-D9BE-4E66-89F0-344E08DFD714}" dt="2024-01-25T01:11:21.931" v="494"/>
          <ac:picMkLst>
            <pc:docMk/>
            <pc:sldMk cId="2312871416" sldId="278"/>
            <ac:picMk id="9" creationId="{596B3090-484A-FD91-194A-26BDE2D6569D}"/>
          </ac:picMkLst>
        </pc:picChg>
        <pc:picChg chg="add del mod ord">
          <ac:chgData name="S P" userId="b424f35b45c3841d" providerId="LiveId" clId="{B37A0DF2-D9BE-4E66-89F0-344E08DFD714}" dt="2024-01-25T01:11:38.395" v="495"/>
          <ac:picMkLst>
            <pc:docMk/>
            <pc:sldMk cId="2312871416" sldId="278"/>
            <ac:picMk id="16" creationId="{A29BCF7B-13D6-926B-D508-5B5ED20CA1BC}"/>
          </ac:picMkLst>
        </pc:picChg>
        <pc:picChg chg="add del mod">
          <ac:chgData name="S P" userId="b424f35b45c3841d" providerId="LiveId" clId="{B37A0DF2-D9BE-4E66-89F0-344E08DFD714}" dt="2024-01-25T01:12:02.298" v="497"/>
          <ac:picMkLst>
            <pc:docMk/>
            <pc:sldMk cId="2312871416" sldId="278"/>
            <ac:picMk id="17" creationId="{96962BBE-BC9E-687D-998C-CEAB61CFD095}"/>
          </ac:picMkLst>
        </pc:picChg>
        <pc:picChg chg="add del mod ord">
          <ac:chgData name="S P" userId="b424f35b45c3841d" providerId="LiveId" clId="{B37A0DF2-D9BE-4E66-89F0-344E08DFD714}" dt="2024-01-25T01:12:20.673" v="498"/>
          <ac:picMkLst>
            <pc:docMk/>
            <pc:sldMk cId="2312871416" sldId="278"/>
            <ac:picMk id="22" creationId="{D945BB9A-41C0-78EC-A9D1-DE45945F972E}"/>
          </ac:picMkLst>
        </pc:picChg>
        <pc:picChg chg="add del mod">
          <ac:chgData name="S P" userId="b424f35b45c3841d" providerId="LiveId" clId="{B37A0DF2-D9BE-4E66-89F0-344E08DFD714}" dt="2024-01-25T01:12:23.042" v="500"/>
          <ac:picMkLst>
            <pc:docMk/>
            <pc:sldMk cId="2312871416" sldId="278"/>
            <ac:picMk id="23" creationId="{1E3F1BBA-461E-D5C3-E391-002F7D34B1EE}"/>
          </ac:picMkLst>
        </pc:picChg>
        <pc:picChg chg="add del mod ord">
          <ac:chgData name="S P" userId="b424f35b45c3841d" providerId="LiveId" clId="{B37A0DF2-D9BE-4E66-89F0-344E08DFD714}" dt="2024-01-25T01:12:39.219" v="501"/>
          <ac:picMkLst>
            <pc:docMk/>
            <pc:sldMk cId="2312871416" sldId="278"/>
            <ac:picMk id="26" creationId="{7E2C5B19-284A-72AB-1194-8B518BE2C227}"/>
          </ac:picMkLst>
        </pc:picChg>
        <pc:picChg chg="add del mod">
          <ac:chgData name="S P" userId="b424f35b45c3841d" providerId="LiveId" clId="{B37A0DF2-D9BE-4E66-89F0-344E08DFD714}" dt="2024-01-25T01:12:41.706" v="503"/>
          <ac:picMkLst>
            <pc:docMk/>
            <pc:sldMk cId="2312871416" sldId="278"/>
            <ac:picMk id="27" creationId="{B296950F-44D2-157E-C024-7B2A9E646601}"/>
          </ac:picMkLst>
        </pc:picChg>
        <pc:picChg chg="add del mod ord">
          <ac:chgData name="S P" userId="b424f35b45c3841d" providerId="LiveId" clId="{B37A0DF2-D9BE-4E66-89F0-344E08DFD714}" dt="2024-01-25T01:12:56.948" v="504"/>
          <ac:picMkLst>
            <pc:docMk/>
            <pc:sldMk cId="2312871416" sldId="278"/>
            <ac:picMk id="30" creationId="{0ABCDA3C-E42E-D057-49C1-0B24E9B59F2F}"/>
          </ac:picMkLst>
        </pc:picChg>
        <pc:picChg chg="add mod">
          <ac:chgData name="S P" userId="b424f35b45c3841d" providerId="LiveId" clId="{B37A0DF2-D9BE-4E66-89F0-344E08DFD714}" dt="2024-01-25T01:12:56.948" v="504"/>
          <ac:picMkLst>
            <pc:docMk/>
            <pc:sldMk cId="2312871416" sldId="278"/>
            <ac:picMk id="31" creationId="{9705FDDE-E50F-146A-0931-91B2D79858A5}"/>
          </ac:picMkLst>
        </pc:picChg>
      </pc:sldChg>
      <pc:sldChg chg="addSp delSp modSp mod modTransition modAnim">
        <pc:chgData name="S P" userId="b424f35b45c3841d" providerId="LiveId" clId="{B37A0DF2-D9BE-4E66-89F0-344E08DFD714}" dt="2024-01-25T01:13:27.365" v="508"/>
        <pc:sldMkLst>
          <pc:docMk/>
          <pc:sldMk cId="3556725491" sldId="279"/>
        </pc:sldMkLst>
        <pc:picChg chg="add del mod">
          <ac:chgData name="S P" userId="b424f35b45c3841d" providerId="LiveId" clId="{B37A0DF2-D9BE-4E66-89F0-344E08DFD714}" dt="2024-01-25T01:13:21.267" v="507"/>
          <ac:picMkLst>
            <pc:docMk/>
            <pc:sldMk cId="3556725491" sldId="279"/>
            <ac:picMk id="9" creationId="{93D8216B-695E-CC9D-D5DC-9ED78C77A688}"/>
          </ac:picMkLst>
        </pc:picChg>
        <pc:picChg chg="add del mod ord">
          <ac:chgData name="S P" userId="b424f35b45c3841d" providerId="LiveId" clId="{B37A0DF2-D9BE-4E66-89F0-344E08DFD714}" dt="2024-01-25T01:13:27.365" v="508"/>
          <ac:picMkLst>
            <pc:docMk/>
            <pc:sldMk cId="3556725491" sldId="279"/>
            <ac:picMk id="12" creationId="{11B5F87B-E036-13AB-9C74-928E0B097BC4}"/>
          </ac:picMkLst>
        </pc:picChg>
        <pc:picChg chg="add mod">
          <ac:chgData name="S P" userId="b424f35b45c3841d" providerId="LiveId" clId="{B37A0DF2-D9BE-4E66-89F0-344E08DFD714}" dt="2024-01-25T01:13:27.365" v="508"/>
          <ac:picMkLst>
            <pc:docMk/>
            <pc:sldMk cId="3556725491" sldId="279"/>
            <ac:picMk id="13" creationId="{574B2362-B841-AB8E-8452-1F499D15B543}"/>
          </ac:picMkLst>
        </pc:picChg>
        <pc:picChg chg="mod">
          <ac:chgData name="S P" userId="b424f35b45c3841d" providerId="LiveId" clId="{B37A0DF2-D9BE-4E66-89F0-344E08DFD714}" dt="2024-01-15T19:49:56.425" v="109" actId="14826"/>
          <ac:picMkLst>
            <pc:docMk/>
            <pc:sldMk cId="3556725491" sldId="279"/>
            <ac:picMk id="916" creationId="{00000000-0000-0000-0000-000000000000}"/>
          </ac:picMkLst>
        </pc:picChg>
      </pc:sldChg>
      <pc:sldChg chg="addSp delSp modSp mod modNotesTx">
        <pc:chgData name="S P" userId="b424f35b45c3841d" providerId="LiveId" clId="{B37A0DF2-D9BE-4E66-89F0-344E08DFD714}" dt="2024-01-25T01:14:00.706" v="509"/>
        <pc:sldMkLst>
          <pc:docMk/>
          <pc:sldMk cId="2820216230" sldId="280"/>
        </pc:sldMkLst>
        <pc:spChg chg="mod">
          <ac:chgData name="S P" userId="b424f35b45c3841d" providerId="LiveId" clId="{B37A0DF2-D9BE-4E66-89F0-344E08DFD714}" dt="2024-01-15T19:43:04.322" v="58" actId="20577"/>
          <ac:spMkLst>
            <pc:docMk/>
            <pc:sldMk cId="2820216230" sldId="280"/>
            <ac:spMk id="2" creationId="{D89CE268-683C-4FDA-1B8C-67006C595537}"/>
          </ac:spMkLst>
        </pc:spChg>
        <pc:spChg chg="mod">
          <ac:chgData name="S P" userId="b424f35b45c3841d" providerId="LiveId" clId="{B37A0DF2-D9BE-4E66-89F0-344E08DFD714}" dt="2024-01-15T19:41:42.671" v="14" actId="20577"/>
          <ac:spMkLst>
            <pc:docMk/>
            <pc:sldMk cId="2820216230" sldId="280"/>
            <ac:spMk id="3" creationId="{2EDEC8E0-B6A5-D66F-9E2F-A3D26268015A}"/>
          </ac:spMkLst>
        </pc:spChg>
        <pc:spChg chg="del">
          <ac:chgData name="S P" userId="b424f35b45c3841d" providerId="LiveId" clId="{B37A0DF2-D9BE-4E66-89F0-344E08DFD714}" dt="2024-01-15T19:44:28.575" v="59" actId="931"/>
          <ac:spMkLst>
            <pc:docMk/>
            <pc:sldMk cId="2820216230" sldId="280"/>
            <ac:spMk id="4" creationId="{4BB8ADB3-A00A-DD25-A880-4D32E6616BE3}"/>
          </ac:spMkLst>
        </pc:spChg>
        <pc:spChg chg="add del mod">
          <ac:chgData name="S P" userId="b424f35b45c3841d" providerId="LiveId" clId="{B37A0DF2-D9BE-4E66-89F0-344E08DFD714}" dt="2024-01-15T19:44:33.511" v="61" actId="478"/>
          <ac:spMkLst>
            <pc:docMk/>
            <pc:sldMk cId="2820216230" sldId="280"/>
            <ac:spMk id="7" creationId="{FD327F77-91BA-E442-EACC-A4F185DBD12D}"/>
          </ac:spMkLst>
        </pc:spChg>
        <pc:picChg chg="add mod">
          <ac:chgData name="S P" userId="b424f35b45c3841d" providerId="LiveId" clId="{B37A0DF2-D9BE-4E66-89F0-344E08DFD714}" dt="2024-01-15T19:44:30.763" v="60" actId="27614"/>
          <ac:picMkLst>
            <pc:docMk/>
            <pc:sldMk cId="2820216230" sldId="280"/>
            <ac:picMk id="6" creationId="{5ABAC375-152A-DA39-923A-C2862AB271C5}"/>
          </ac:picMkLst>
        </pc:picChg>
        <pc:picChg chg="add mod">
          <ac:chgData name="S P" userId="b424f35b45c3841d" providerId="LiveId" clId="{B37A0DF2-D9BE-4E66-89F0-344E08DFD714}" dt="2024-01-25T01:14:00.706" v="509"/>
          <ac:picMkLst>
            <pc:docMk/>
            <pc:sldMk cId="2820216230" sldId="280"/>
            <ac:picMk id="9" creationId="{B7BC2298-5B8F-60F0-8BBD-FA3D32A43194}"/>
          </ac:picMkLst>
        </pc:picChg>
      </pc:sldChg>
      <pc:sldChg chg="addSp delSp modSp new mod modTransition modAnim modNotesTx">
        <pc:chgData name="S P" userId="b424f35b45c3841d" providerId="LiveId" clId="{B37A0DF2-D9BE-4E66-89F0-344E08DFD714}" dt="2024-01-25T01:17:32.454" v="516"/>
        <pc:sldMkLst>
          <pc:docMk/>
          <pc:sldMk cId="663201688" sldId="281"/>
        </pc:sldMkLst>
        <pc:spChg chg="mod">
          <ac:chgData name="S P" userId="b424f35b45c3841d" providerId="LiveId" clId="{B37A0DF2-D9BE-4E66-89F0-344E08DFD714}" dt="2024-01-15T19:49:04.761" v="108" actId="255"/>
          <ac:spMkLst>
            <pc:docMk/>
            <pc:sldMk cId="663201688" sldId="281"/>
            <ac:spMk id="2" creationId="{843DC7B1-3DED-2EDD-8E4D-075D51A86FCE}"/>
          </ac:spMkLst>
        </pc:spChg>
        <pc:spChg chg="mod">
          <ac:chgData name="S P" userId="b424f35b45c3841d" providerId="LiveId" clId="{B37A0DF2-D9BE-4E66-89F0-344E08DFD714}" dt="2024-01-15T19:47:20.126" v="78" actId="20577"/>
          <ac:spMkLst>
            <pc:docMk/>
            <pc:sldMk cId="663201688" sldId="281"/>
            <ac:spMk id="3" creationId="{9125D458-7B16-D0AF-F180-73AA5DEEA549}"/>
          </ac:spMkLst>
        </pc:spChg>
        <pc:picChg chg="add del mod">
          <ac:chgData name="S P" userId="b424f35b45c3841d" providerId="LiveId" clId="{B37A0DF2-D9BE-4E66-89F0-344E08DFD714}" dt="2024-01-25T01:15:20.654" v="512"/>
          <ac:picMkLst>
            <pc:docMk/>
            <pc:sldMk cId="663201688" sldId="281"/>
            <ac:picMk id="8" creationId="{E09E73DD-1A90-4D49-650F-12D96298959F}"/>
          </ac:picMkLst>
        </pc:picChg>
        <pc:picChg chg="add del mod ord">
          <ac:chgData name="S P" userId="b424f35b45c3841d" providerId="LiveId" clId="{B37A0DF2-D9BE-4E66-89F0-344E08DFD714}" dt="2024-01-25T01:16:26.433" v="513"/>
          <ac:picMkLst>
            <pc:docMk/>
            <pc:sldMk cId="663201688" sldId="281"/>
            <ac:picMk id="11" creationId="{B5D75EC4-45CB-310C-4776-A05B481B76E4}"/>
          </ac:picMkLst>
        </pc:picChg>
        <pc:picChg chg="add del mod">
          <ac:chgData name="S P" userId="b424f35b45c3841d" providerId="LiveId" clId="{B37A0DF2-D9BE-4E66-89F0-344E08DFD714}" dt="2024-01-25T01:16:28.252" v="515"/>
          <ac:picMkLst>
            <pc:docMk/>
            <pc:sldMk cId="663201688" sldId="281"/>
            <ac:picMk id="12" creationId="{C145006B-AA12-4DCE-98B7-4FDE7D6BABFA}"/>
          </ac:picMkLst>
        </pc:picChg>
        <pc:picChg chg="add del mod ord">
          <ac:chgData name="S P" userId="b424f35b45c3841d" providerId="LiveId" clId="{B37A0DF2-D9BE-4E66-89F0-344E08DFD714}" dt="2024-01-25T01:17:32.454" v="516"/>
          <ac:picMkLst>
            <pc:docMk/>
            <pc:sldMk cId="663201688" sldId="281"/>
            <ac:picMk id="15" creationId="{4AD82513-E91E-6192-FB49-F8A5763C07AC}"/>
          </ac:picMkLst>
        </pc:picChg>
        <pc:picChg chg="add mod">
          <ac:chgData name="S P" userId="b424f35b45c3841d" providerId="LiveId" clId="{B37A0DF2-D9BE-4E66-89F0-344E08DFD714}" dt="2024-01-25T01:17:32.454" v="516"/>
          <ac:picMkLst>
            <pc:docMk/>
            <pc:sldMk cId="663201688" sldId="281"/>
            <ac:picMk id="16" creationId="{425140AB-9A11-A053-7EBD-8C72DE3BD285}"/>
          </ac:picMkLst>
        </pc:picChg>
      </pc:sldChg>
      <pc:sldChg chg="addSp modSp add mod ord">
        <pc:chgData name="S P" userId="b424f35b45c3841d" providerId="LiveId" clId="{B37A0DF2-D9BE-4E66-89F0-344E08DFD714}" dt="2024-01-25T01:18:43.940" v="517"/>
        <pc:sldMkLst>
          <pc:docMk/>
          <pc:sldMk cId="1370122960" sldId="282"/>
        </pc:sldMkLst>
        <pc:spChg chg="mod">
          <ac:chgData name="S P" userId="b424f35b45c3841d" providerId="LiveId" clId="{B37A0DF2-D9BE-4E66-89F0-344E08DFD714}" dt="2024-01-15T19:50:42.117" v="154" actId="20577"/>
          <ac:spMkLst>
            <pc:docMk/>
            <pc:sldMk cId="1370122960" sldId="282"/>
            <ac:spMk id="914" creationId="{00000000-0000-0000-0000-000000000000}"/>
          </ac:spMkLst>
        </pc:spChg>
        <pc:spChg chg="mod">
          <ac:chgData name="S P" userId="b424f35b45c3841d" providerId="LiveId" clId="{B37A0DF2-D9BE-4E66-89F0-344E08DFD714}" dt="2024-01-15T19:50:26.906" v="114" actId="20577"/>
          <ac:spMkLst>
            <pc:docMk/>
            <pc:sldMk cId="1370122960" sldId="282"/>
            <ac:spMk id="915" creationId="{00000000-0000-0000-0000-000000000000}"/>
          </ac:spMkLst>
        </pc:spChg>
        <pc:picChg chg="add mod">
          <ac:chgData name="S P" userId="b424f35b45c3841d" providerId="LiveId" clId="{B37A0DF2-D9BE-4E66-89F0-344E08DFD714}" dt="2024-01-25T01:18:43.940" v="517"/>
          <ac:picMkLst>
            <pc:docMk/>
            <pc:sldMk cId="1370122960" sldId="282"/>
            <ac:picMk id="6" creationId="{CDF08666-1DE7-FC40-FBB0-4B7C04D4BCFD}"/>
          </ac:picMkLst>
        </pc:picChg>
      </pc:sldChg>
      <pc:sldChg chg="addSp delSp modSp new del mod">
        <pc:chgData name="S P" userId="b424f35b45c3841d" providerId="LiveId" clId="{B37A0DF2-D9BE-4E66-89F0-344E08DFD714}" dt="2024-01-15T19:54:16.439" v="234" actId="47"/>
        <pc:sldMkLst>
          <pc:docMk/>
          <pc:sldMk cId="503696563" sldId="283"/>
        </pc:sldMkLst>
        <pc:spChg chg="mod">
          <ac:chgData name="S P" userId="b424f35b45c3841d" providerId="LiveId" clId="{B37A0DF2-D9BE-4E66-89F0-344E08DFD714}" dt="2024-01-15T19:54:13.710" v="233" actId="20577"/>
          <ac:spMkLst>
            <pc:docMk/>
            <pc:sldMk cId="503696563" sldId="283"/>
            <ac:spMk id="2" creationId="{E2C05288-0A3B-47FC-3914-653A91A7B5A3}"/>
          </ac:spMkLst>
        </pc:spChg>
        <pc:spChg chg="mod">
          <ac:chgData name="S P" userId="b424f35b45c3841d" providerId="LiveId" clId="{B37A0DF2-D9BE-4E66-89F0-344E08DFD714}" dt="2024-01-15T19:53:04.856" v="199" actId="255"/>
          <ac:spMkLst>
            <pc:docMk/>
            <pc:sldMk cId="503696563" sldId="283"/>
            <ac:spMk id="3" creationId="{4C35A4B0-B7DC-EFE6-34A2-3F7110813A9C}"/>
          </ac:spMkLst>
        </pc:spChg>
        <pc:spChg chg="del">
          <ac:chgData name="S P" userId="b424f35b45c3841d" providerId="LiveId" clId="{B37A0DF2-D9BE-4E66-89F0-344E08DFD714}" dt="2024-01-15T19:51:18.612" v="169" actId="478"/>
          <ac:spMkLst>
            <pc:docMk/>
            <pc:sldMk cId="503696563" sldId="283"/>
            <ac:spMk id="4" creationId="{58B03059-E3A3-0F6B-74D9-3439AB3AB7BC}"/>
          </ac:spMkLst>
        </pc:spChg>
        <pc:spChg chg="add mod">
          <ac:chgData name="S P" userId="b424f35b45c3841d" providerId="LiveId" clId="{B37A0DF2-D9BE-4E66-89F0-344E08DFD714}" dt="2024-01-15T19:52:43.495" v="198" actId="1076"/>
          <ac:spMkLst>
            <pc:docMk/>
            <pc:sldMk cId="503696563" sldId="283"/>
            <ac:spMk id="5" creationId="{95D2C428-EC22-8FD0-5F0C-6377F4A15646}"/>
          </ac:spMkLst>
        </pc:spChg>
        <pc:spChg chg="add mod">
          <ac:chgData name="S P" userId="b424f35b45c3841d" providerId="LiveId" clId="{B37A0DF2-D9BE-4E66-89F0-344E08DFD714}" dt="2024-01-15T19:53:30.162" v="224" actId="255"/>
          <ac:spMkLst>
            <pc:docMk/>
            <pc:sldMk cId="503696563" sldId="283"/>
            <ac:spMk id="6" creationId="{8DB8CDA7-5B8F-1D95-33B5-5601B3D9E776}"/>
          </ac:spMkLst>
        </pc:spChg>
        <pc:spChg chg="add mod">
          <ac:chgData name="S P" userId="b424f35b45c3841d" providerId="LiveId" clId="{B37A0DF2-D9BE-4E66-89F0-344E08DFD714}" dt="2024-01-15T19:53:22.395" v="223" actId="14100"/>
          <ac:spMkLst>
            <pc:docMk/>
            <pc:sldMk cId="503696563" sldId="283"/>
            <ac:spMk id="9" creationId="{FF6FDAA1-A8C2-F06E-8B3D-7433A9FEF113}"/>
          </ac:spMkLst>
        </pc:spChg>
        <pc:cxnChg chg="add mod">
          <ac:chgData name="S P" userId="b424f35b45c3841d" providerId="LiveId" clId="{B37A0DF2-D9BE-4E66-89F0-344E08DFD714}" dt="2024-01-15T19:52:36.211" v="196" actId="1076"/>
          <ac:cxnSpMkLst>
            <pc:docMk/>
            <pc:sldMk cId="503696563" sldId="283"/>
            <ac:cxnSpMk id="8" creationId="{2BF40D2E-7191-C4EA-C1E3-D3B42D18BE3B}"/>
          </ac:cxnSpMkLst>
        </pc:cxnChg>
      </pc:sldChg>
      <pc:sldChg chg="addSp delSp modSp new mod modTransition modAnim modNotesTx">
        <pc:chgData name="S P" userId="b424f35b45c3841d" providerId="LiveId" clId="{B37A0DF2-D9BE-4E66-89F0-344E08DFD714}" dt="2024-01-25T01:19:36.348" v="521"/>
        <pc:sldMkLst>
          <pc:docMk/>
          <pc:sldMk cId="1574058831" sldId="283"/>
        </pc:sldMkLst>
        <pc:spChg chg="mod">
          <ac:chgData name="S P" userId="b424f35b45c3841d" providerId="LiveId" clId="{B37A0DF2-D9BE-4E66-89F0-344E08DFD714}" dt="2024-01-15T19:56:21.917" v="285" actId="1076"/>
          <ac:spMkLst>
            <pc:docMk/>
            <pc:sldMk cId="1574058831" sldId="283"/>
            <ac:spMk id="2" creationId="{99C77780-40AB-27DB-ACD9-9B8FC5A20F1C}"/>
          </ac:spMkLst>
        </pc:spChg>
        <pc:spChg chg="mod">
          <ac:chgData name="S P" userId="b424f35b45c3841d" providerId="LiveId" clId="{B37A0DF2-D9BE-4E66-89F0-344E08DFD714}" dt="2024-01-15T19:54:28.692" v="247" actId="20577"/>
          <ac:spMkLst>
            <pc:docMk/>
            <pc:sldMk cId="1574058831" sldId="283"/>
            <ac:spMk id="3" creationId="{6DA44239-E63E-B26C-32A3-71D659F50421}"/>
          </ac:spMkLst>
        </pc:spChg>
        <pc:picChg chg="add del mod">
          <ac:chgData name="S P" userId="b424f35b45c3841d" providerId="LiveId" clId="{B37A0DF2-D9BE-4E66-89F0-344E08DFD714}" dt="2024-01-25T01:19:26.860" v="520"/>
          <ac:picMkLst>
            <pc:docMk/>
            <pc:sldMk cId="1574058831" sldId="283"/>
            <ac:picMk id="8" creationId="{F7107285-CF77-A92E-389C-491C692DD4F5}"/>
          </ac:picMkLst>
        </pc:picChg>
        <pc:picChg chg="add del mod ord">
          <ac:chgData name="S P" userId="b424f35b45c3841d" providerId="LiveId" clId="{B37A0DF2-D9BE-4E66-89F0-344E08DFD714}" dt="2024-01-25T01:19:36.348" v="521"/>
          <ac:picMkLst>
            <pc:docMk/>
            <pc:sldMk cId="1574058831" sldId="283"/>
            <ac:picMk id="10" creationId="{2B5EEC2F-845C-711B-7499-F35D626065D9}"/>
          </ac:picMkLst>
        </pc:picChg>
        <pc:picChg chg="add mod">
          <ac:chgData name="S P" userId="b424f35b45c3841d" providerId="LiveId" clId="{B37A0DF2-D9BE-4E66-89F0-344E08DFD714}" dt="2024-01-25T01:19:36.348" v="521"/>
          <ac:picMkLst>
            <pc:docMk/>
            <pc:sldMk cId="1574058831" sldId="283"/>
            <ac:picMk id="11" creationId="{7B9F3E31-AB28-3F52-4AB3-3525CF485967}"/>
          </ac:picMkLst>
        </pc:picChg>
      </pc:sldChg>
      <pc:sldChg chg="addSp delSp modSp new mod modTransition modAnim">
        <pc:chgData name="S P" userId="b424f35b45c3841d" providerId="LiveId" clId="{B37A0DF2-D9BE-4E66-89F0-344E08DFD714}" dt="2024-01-25T01:21:09.343" v="533"/>
        <pc:sldMkLst>
          <pc:docMk/>
          <pc:sldMk cId="4209380222" sldId="284"/>
        </pc:sldMkLst>
        <pc:spChg chg="mod">
          <ac:chgData name="S P" userId="b424f35b45c3841d" providerId="LiveId" clId="{B37A0DF2-D9BE-4E66-89F0-344E08DFD714}" dt="2024-01-15T19:56:16.109" v="284" actId="1076"/>
          <ac:spMkLst>
            <pc:docMk/>
            <pc:sldMk cId="4209380222" sldId="284"/>
            <ac:spMk id="2" creationId="{E42EC301-54BF-F9A8-E98A-8BDF3D4D07E8}"/>
          </ac:spMkLst>
        </pc:spChg>
        <pc:spChg chg="mod">
          <ac:chgData name="S P" userId="b424f35b45c3841d" providerId="LiveId" clId="{B37A0DF2-D9BE-4E66-89F0-344E08DFD714}" dt="2024-01-15T19:55:40.720" v="278" actId="20577"/>
          <ac:spMkLst>
            <pc:docMk/>
            <pc:sldMk cId="4209380222" sldId="284"/>
            <ac:spMk id="3" creationId="{7A62E0E2-EA5F-4658-ACC3-1317FE06DF8A}"/>
          </ac:spMkLst>
        </pc:spChg>
        <pc:picChg chg="add del mod">
          <ac:chgData name="S P" userId="b424f35b45c3841d" providerId="LiveId" clId="{B37A0DF2-D9BE-4E66-89F0-344E08DFD714}" dt="2024-01-25T01:19:41.401" v="523"/>
          <ac:picMkLst>
            <pc:docMk/>
            <pc:sldMk cId="4209380222" sldId="284"/>
            <ac:picMk id="5" creationId="{02C1E996-1DD7-95E9-3B62-CA20CBBC01C0}"/>
          </ac:picMkLst>
        </pc:picChg>
        <pc:picChg chg="add del mod ord">
          <ac:chgData name="S P" userId="b424f35b45c3841d" providerId="LiveId" clId="{B37A0DF2-D9BE-4E66-89F0-344E08DFD714}" dt="2024-01-25T01:19:54.547" v="524"/>
          <ac:picMkLst>
            <pc:docMk/>
            <pc:sldMk cId="4209380222" sldId="284"/>
            <ac:picMk id="9" creationId="{19B185D6-7423-EB2B-B659-74976AEAA937}"/>
          </ac:picMkLst>
        </pc:picChg>
        <pc:picChg chg="add del mod">
          <ac:chgData name="S P" userId="b424f35b45c3841d" providerId="LiveId" clId="{B37A0DF2-D9BE-4E66-89F0-344E08DFD714}" dt="2024-01-25T01:19:56.434" v="526"/>
          <ac:picMkLst>
            <pc:docMk/>
            <pc:sldMk cId="4209380222" sldId="284"/>
            <ac:picMk id="10" creationId="{2DA3C7C4-63DA-94E3-4030-4B4A5B67C2A0}"/>
          </ac:picMkLst>
        </pc:picChg>
        <pc:picChg chg="add del mod ord">
          <ac:chgData name="S P" userId="b424f35b45c3841d" providerId="LiveId" clId="{B37A0DF2-D9BE-4E66-89F0-344E08DFD714}" dt="2024-01-25T01:20:05.806" v="527"/>
          <ac:picMkLst>
            <pc:docMk/>
            <pc:sldMk cId="4209380222" sldId="284"/>
            <ac:picMk id="13" creationId="{75356785-A030-8821-4635-75B5D6AC5D90}"/>
          </ac:picMkLst>
        </pc:picChg>
        <pc:picChg chg="add del mod">
          <ac:chgData name="S P" userId="b424f35b45c3841d" providerId="LiveId" clId="{B37A0DF2-D9BE-4E66-89F0-344E08DFD714}" dt="2024-01-25T01:20:55.602" v="530"/>
          <ac:picMkLst>
            <pc:docMk/>
            <pc:sldMk cId="4209380222" sldId="284"/>
            <ac:picMk id="15" creationId="{95B4B00E-2F07-DA90-0CB4-C7202720228E}"/>
          </ac:picMkLst>
        </pc:picChg>
        <pc:picChg chg="add del mod">
          <ac:chgData name="S P" userId="b424f35b45c3841d" providerId="LiveId" clId="{B37A0DF2-D9BE-4E66-89F0-344E08DFD714}" dt="2024-01-25T01:20:57.439" v="532"/>
          <ac:picMkLst>
            <pc:docMk/>
            <pc:sldMk cId="4209380222" sldId="284"/>
            <ac:picMk id="16" creationId="{7D9F1C0B-61B5-0CEF-C5BD-4961FF9C6ABE}"/>
          </ac:picMkLst>
        </pc:picChg>
        <pc:picChg chg="add del mod ord">
          <ac:chgData name="S P" userId="b424f35b45c3841d" providerId="LiveId" clId="{B37A0DF2-D9BE-4E66-89F0-344E08DFD714}" dt="2024-01-25T01:21:09.343" v="533"/>
          <ac:picMkLst>
            <pc:docMk/>
            <pc:sldMk cId="4209380222" sldId="284"/>
            <ac:picMk id="19" creationId="{0B41513C-7676-ABD6-85B6-4B90F0A21FD6}"/>
          </ac:picMkLst>
        </pc:picChg>
        <pc:picChg chg="add mod">
          <ac:chgData name="S P" userId="b424f35b45c3841d" providerId="LiveId" clId="{B37A0DF2-D9BE-4E66-89F0-344E08DFD714}" dt="2024-01-25T01:21:09.343" v="533"/>
          <ac:picMkLst>
            <pc:docMk/>
            <pc:sldMk cId="4209380222" sldId="284"/>
            <ac:picMk id="20" creationId="{6ED7F7AB-2627-5B7F-52C4-EFF1E0A9325F}"/>
          </ac:picMkLst>
        </pc:picChg>
      </pc:sldChg>
      <pc:sldChg chg="addSp modSp add mod ord">
        <pc:chgData name="S P" userId="b424f35b45c3841d" providerId="LiveId" clId="{B37A0DF2-D9BE-4E66-89F0-344E08DFD714}" dt="2024-01-25T01:21:29.541" v="534"/>
        <pc:sldMkLst>
          <pc:docMk/>
          <pc:sldMk cId="2731139377" sldId="285"/>
        </pc:sldMkLst>
        <pc:spChg chg="mod">
          <ac:chgData name="S P" userId="b424f35b45c3841d" providerId="LiveId" clId="{B37A0DF2-D9BE-4E66-89F0-344E08DFD714}" dt="2024-01-15T20:00:59.790" v="304" actId="20577"/>
          <ac:spMkLst>
            <pc:docMk/>
            <pc:sldMk cId="2731139377" sldId="285"/>
            <ac:spMk id="914" creationId="{00000000-0000-0000-0000-000000000000}"/>
          </ac:spMkLst>
        </pc:spChg>
        <pc:spChg chg="mod">
          <ac:chgData name="S P" userId="b424f35b45c3841d" providerId="LiveId" clId="{B37A0DF2-D9BE-4E66-89F0-344E08DFD714}" dt="2024-01-15T20:00:41.901" v="290" actId="20577"/>
          <ac:spMkLst>
            <pc:docMk/>
            <pc:sldMk cId="2731139377" sldId="285"/>
            <ac:spMk id="915" creationId="{00000000-0000-0000-0000-000000000000}"/>
          </ac:spMkLst>
        </pc:spChg>
        <pc:picChg chg="add mod">
          <ac:chgData name="S P" userId="b424f35b45c3841d" providerId="LiveId" clId="{B37A0DF2-D9BE-4E66-89F0-344E08DFD714}" dt="2024-01-25T01:21:29.541" v="534"/>
          <ac:picMkLst>
            <pc:docMk/>
            <pc:sldMk cId="2731139377" sldId="285"/>
            <ac:picMk id="8" creationId="{7B6BD75C-32A0-E33F-F61E-743A7FC1B10F}"/>
          </ac:picMkLst>
        </pc:picChg>
      </pc:sldChg>
      <pc:sldChg chg="addSp modSp new mod modNotesTx">
        <pc:chgData name="S P" userId="b424f35b45c3841d" providerId="LiveId" clId="{B37A0DF2-D9BE-4E66-89F0-344E08DFD714}" dt="2024-01-25T01:21:54.877" v="535"/>
        <pc:sldMkLst>
          <pc:docMk/>
          <pc:sldMk cId="2991562438" sldId="286"/>
        </pc:sldMkLst>
        <pc:spChg chg="mod">
          <ac:chgData name="S P" userId="b424f35b45c3841d" providerId="LiveId" clId="{B37A0DF2-D9BE-4E66-89F0-344E08DFD714}" dt="2024-01-25T01:02:47.452" v="404" actId="255"/>
          <ac:spMkLst>
            <pc:docMk/>
            <pc:sldMk cId="2991562438" sldId="286"/>
            <ac:spMk id="2" creationId="{C0F05976-B4EC-6D41-F610-6AB92087977E}"/>
          </ac:spMkLst>
        </pc:spChg>
        <pc:spChg chg="mod">
          <ac:chgData name="S P" userId="b424f35b45c3841d" providerId="LiveId" clId="{B37A0DF2-D9BE-4E66-89F0-344E08DFD714}" dt="2024-01-15T20:02:34.358" v="324" actId="20577"/>
          <ac:spMkLst>
            <pc:docMk/>
            <pc:sldMk cId="2991562438" sldId="286"/>
            <ac:spMk id="3" creationId="{687860F9-48F7-B03B-C711-38A03E339E15}"/>
          </ac:spMkLst>
        </pc:spChg>
        <pc:picChg chg="add mod">
          <ac:chgData name="S P" userId="b424f35b45c3841d" providerId="LiveId" clId="{B37A0DF2-D9BE-4E66-89F0-344E08DFD714}" dt="2024-01-25T01:21:54.877" v="535"/>
          <ac:picMkLst>
            <pc:docMk/>
            <pc:sldMk cId="2991562438" sldId="286"/>
            <ac:picMk id="8" creationId="{02F080DD-F7A6-C733-B205-5DF19365ACF7}"/>
          </ac:picMkLst>
        </pc:picChg>
      </pc:sldChg>
      <pc:sldChg chg="addSp delSp modSp add mod modTransition modAnim">
        <pc:chgData name="S P" userId="b424f35b45c3841d" providerId="LiveId" clId="{B37A0DF2-D9BE-4E66-89F0-344E08DFD714}" dt="2024-01-25T01:23:16.436" v="539"/>
        <pc:sldMkLst>
          <pc:docMk/>
          <pc:sldMk cId="1738086979" sldId="287"/>
        </pc:sldMkLst>
        <pc:spChg chg="mod">
          <ac:chgData name="S P" userId="b424f35b45c3841d" providerId="LiveId" clId="{B37A0DF2-D9BE-4E66-89F0-344E08DFD714}" dt="2024-01-25T01:02:53.621" v="405" actId="255"/>
          <ac:spMkLst>
            <pc:docMk/>
            <pc:sldMk cId="1738086979" sldId="287"/>
            <ac:spMk id="2" creationId="{C0F05976-B4EC-6D41-F610-6AB92087977E}"/>
          </ac:spMkLst>
        </pc:spChg>
        <pc:picChg chg="add del mod">
          <ac:chgData name="S P" userId="b424f35b45c3841d" providerId="LiveId" clId="{B37A0DF2-D9BE-4E66-89F0-344E08DFD714}" dt="2024-01-25T01:22:48.751" v="538"/>
          <ac:picMkLst>
            <pc:docMk/>
            <pc:sldMk cId="1738086979" sldId="287"/>
            <ac:picMk id="9" creationId="{2D664B3F-CBD8-3AB6-4F68-AB1A31F8712A}"/>
          </ac:picMkLst>
        </pc:picChg>
        <pc:picChg chg="add del mod ord">
          <ac:chgData name="S P" userId="b424f35b45c3841d" providerId="LiveId" clId="{B37A0DF2-D9BE-4E66-89F0-344E08DFD714}" dt="2024-01-25T01:23:16.436" v="539"/>
          <ac:picMkLst>
            <pc:docMk/>
            <pc:sldMk cId="1738086979" sldId="287"/>
            <ac:picMk id="12" creationId="{6BD35BCD-D623-EFBD-ABD2-A2939C0A2B81}"/>
          </ac:picMkLst>
        </pc:picChg>
        <pc:picChg chg="add mod">
          <ac:chgData name="S P" userId="b424f35b45c3841d" providerId="LiveId" clId="{B37A0DF2-D9BE-4E66-89F0-344E08DFD714}" dt="2024-01-25T01:23:16.436" v="539"/>
          <ac:picMkLst>
            <pc:docMk/>
            <pc:sldMk cId="1738086979" sldId="287"/>
            <ac:picMk id="13" creationId="{A4E29629-3B6B-58A0-CFF4-322587EBE88A}"/>
          </ac:picMkLst>
        </pc:picChg>
      </pc:sldChg>
      <pc:sldChg chg="addSp delSp modSp new mod">
        <pc:chgData name="S P" userId="b424f35b45c3841d" providerId="LiveId" clId="{B37A0DF2-D9BE-4E66-89F0-344E08DFD714}" dt="2024-01-25T01:24:05.852" v="540"/>
        <pc:sldMkLst>
          <pc:docMk/>
          <pc:sldMk cId="3506600837" sldId="288"/>
        </pc:sldMkLst>
        <pc:spChg chg="mod">
          <ac:chgData name="S P" userId="b424f35b45c3841d" providerId="LiveId" clId="{B37A0DF2-D9BE-4E66-89F0-344E08DFD714}" dt="2024-01-25T01:04:41.388" v="433" actId="20577"/>
          <ac:spMkLst>
            <pc:docMk/>
            <pc:sldMk cId="3506600837" sldId="288"/>
            <ac:spMk id="2" creationId="{383F93C3-5876-A7B5-D1F1-336B586DAD53}"/>
          </ac:spMkLst>
        </pc:spChg>
        <pc:spChg chg="mod">
          <ac:chgData name="S P" userId="b424f35b45c3841d" providerId="LiveId" clId="{B37A0DF2-D9BE-4E66-89F0-344E08DFD714}" dt="2024-01-25T01:03:24.951" v="418" actId="5793"/>
          <ac:spMkLst>
            <pc:docMk/>
            <pc:sldMk cId="3506600837" sldId="288"/>
            <ac:spMk id="3" creationId="{58F89C7A-5EDE-B33A-E243-9B3E681EFA1E}"/>
          </ac:spMkLst>
        </pc:spChg>
        <pc:spChg chg="del">
          <ac:chgData name="S P" userId="b424f35b45c3841d" providerId="LiveId" clId="{B37A0DF2-D9BE-4E66-89F0-344E08DFD714}" dt="2024-01-25T01:04:35.260" v="431" actId="931"/>
          <ac:spMkLst>
            <pc:docMk/>
            <pc:sldMk cId="3506600837" sldId="288"/>
            <ac:spMk id="4" creationId="{C6E90E59-6BF7-BF72-CD8F-450ED9509E1D}"/>
          </ac:spMkLst>
        </pc:spChg>
        <pc:picChg chg="add mod">
          <ac:chgData name="S P" userId="b424f35b45c3841d" providerId="LiveId" clId="{B37A0DF2-D9BE-4E66-89F0-344E08DFD714}" dt="2024-01-25T01:04:35.260" v="431" actId="931"/>
          <ac:picMkLst>
            <pc:docMk/>
            <pc:sldMk cId="3506600837" sldId="288"/>
            <ac:picMk id="6" creationId="{458403A4-C005-25F8-B64C-7C746E005BBA}"/>
          </ac:picMkLst>
        </pc:picChg>
        <pc:picChg chg="add mod">
          <ac:chgData name="S P" userId="b424f35b45c3841d" providerId="LiveId" clId="{B37A0DF2-D9BE-4E66-89F0-344E08DFD714}" dt="2024-01-25T01:24:05.852" v="540"/>
          <ac:picMkLst>
            <pc:docMk/>
            <pc:sldMk cId="3506600837" sldId="288"/>
            <ac:picMk id="12" creationId="{50343CF0-3231-B31E-4C54-78FE5859FCAA}"/>
          </ac:picMkLst>
        </pc:picChg>
      </pc:sldChg>
      <pc:sldMasterChg chg="delSldLayout">
        <pc:chgData name="S P" userId="b424f35b45c3841d" providerId="LiveId" clId="{B37A0DF2-D9BE-4E66-89F0-344E08DFD714}" dt="2024-01-21T23:36:52.186" v="334" actId="2696"/>
        <pc:sldMasterMkLst>
          <pc:docMk/>
          <pc:sldMasterMk cId="0" sldId="2147483672"/>
        </pc:sldMasterMkLst>
        <pc:sldLayoutChg chg="del">
          <pc:chgData name="S P" userId="b424f35b45c3841d" providerId="LiveId" clId="{B37A0DF2-D9BE-4E66-89F0-344E08DFD714}" dt="2024-01-21T23:36:52.186" v="334" actId="2696"/>
          <pc:sldLayoutMkLst>
            <pc:docMk/>
            <pc:sldMasterMk cId="0" sldId="2147483672"/>
            <pc:sldLayoutMk cId="0" sldId="21474836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79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000"/>
              </a:spcBef>
              <a:spcAft>
                <a:spcPts val="0"/>
              </a:spcAft>
            </a:pPr>
            <a:r>
              <a:rPr lang="en-US" sz="1800" b="0" i="0" u="none" strike="noStrike" dirty="0">
                <a:solidFill>
                  <a:srgbClr val="424242"/>
                </a:solidFill>
                <a:effectLst/>
                <a:latin typeface="Source Code Pro" panose="020B0509030403020204" pitchFamily="49" charset="0"/>
              </a:rPr>
              <a:t>The promises of AI are vast, revolutionizing fields like healthcare, automotive, and education. However, its perils, such as privacy concerns and ethical challenges, demand our attention. It's crucial to balance these aspects to harness AI's full potential responsibly."</a:t>
            </a:r>
            <a:endParaRPr lang="en-US" b="0" dirty="0">
              <a:effectLst/>
            </a:endParaRPr>
          </a:p>
          <a:p>
            <a:br>
              <a:rPr lang="en-US" dirty="0"/>
            </a:br>
            <a:endParaRPr lang="en-CA" dirty="0"/>
          </a:p>
        </p:txBody>
      </p:sp>
    </p:spTree>
    <p:extLst>
      <p:ext uri="{BB962C8B-B14F-4D97-AF65-F5344CB8AC3E}">
        <p14:creationId xmlns:p14="http://schemas.microsoft.com/office/powerpoint/2010/main" val="23184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50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000"/>
              </a:spcBef>
              <a:spcAft>
                <a:spcPts val="0"/>
              </a:spcAft>
            </a:pPr>
            <a:r>
              <a:rPr lang="en-US" sz="1800" b="0" i="0" u="none" strike="noStrike" dirty="0">
                <a:solidFill>
                  <a:srgbClr val="424242"/>
                </a:solidFill>
                <a:effectLst/>
                <a:latin typeface="Source Code Pro" panose="020B0509030403020204" pitchFamily="49" charset="0"/>
              </a:rPr>
              <a:t>"In terms of regulation, especially in Canada, we lack a specific overarching law. Yet, significant steps like the proposed Artificial Intelligence and Data Act (AIDA) are being taken to ensure responsible use of AI."</a:t>
            </a:r>
            <a:endParaRPr lang="en-US" b="0" dirty="0">
              <a:effectLst/>
            </a:endParaRPr>
          </a:p>
          <a:p>
            <a:br>
              <a:rPr lang="en-US" b="0" dirty="0">
                <a:effectLst/>
              </a:rPr>
            </a:br>
            <a:endParaRPr lang="en-CA" dirty="0"/>
          </a:p>
        </p:txBody>
      </p:sp>
    </p:spTree>
    <p:extLst>
      <p:ext uri="{BB962C8B-B14F-4D97-AF65-F5344CB8AC3E}">
        <p14:creationId xmlns:p14="http://schemas.microsoft.com/office/powerpoint/2010/main" val="2842001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000"/>
              </a:spcBef>
              <a:spcAft>
                <a:spcPts val="0"/>
              </a:spcAft>
            </a:pPr>
            <a:r>
              <a:rPr lang="en-US" sz="1800" b="0" i="0" u="none" strike="noStrike" dirty="0">
                <a:solidFill>
                  <a:srgbClr val="424242"/>
                </a:solidFill>
                <a:effectLst/>
                <a:latin typeface="Source Code Pro" panose="020B0509030403020204" pitchFamily="49" charset="0"/>
              </a:rPr>
              <a:t>"In terms of regulation, especially in Canada, we lack a specific overarching law. Yet, significant steps like the proposed Artificial Intelligence and Data Act (AIDA) are being taken to ensure responsible use of AI."</a:t>
            </a:r>
            <a:endParaRPr lang="en-US" b="0" dirty="0">
              <a:effectLst/>
            </a:endParaRPr>
          </a:p>
          <a:p>
            <a:br>
              <a:rPr lang="en-US" b="0" dirty="0">
                <a:effectLst/>
              </a:rPr>
            </a:br>
            <a:endParaRPr lang="en-CA" dirty="0"/>
          </a:p>
        </p:txBody>
      </p:sp>
    </p:spTree>
    <p:extLst>
      <p:ext uri="{BB962C8B-B14F-4D97-AF65-F5344CB8AC3E}">
        <p14:creationId xmlns:p14="http://schemas.microsoft.com/office/powerpoint/2010/main" val="3060190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9e520096d4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9e520096d4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Thank you for listening!</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indent="0">
              <a:buNone/>
            </a:pPr>
            <a:endParaRPr lang="en-US" sz="1100" dirty="0"/>
          </a:p>
          <a:p>
            <a:pPr rtl="0">
              <a:spcBef>
                <a:spcPts val="1000"/>
              </a:spcBef>
              <a:spcAft>
                <a:spcPts val="0"/>
              </a:spcAft>
            </a:pPr>
            <a:r>
              <a:rPr lang="en-US" sz="1800" b="0" i="0" u="none" strike="noStrike" dirty="0">
                <a:solidFill>
                  <a:srgbClr val="424242"/>
                </a:solidFill>
                <a:effectLst/>
                <a:latin typeface="Source Code Pro" panose="020B0509030403020204" pitchFamily="49" charset="0"/>
              </a:rPr>
              <a:t>"The story of AI began in the 1950s with Alan Turing's groundbreaking paper and the Turing Test. We saw significant milestones with the development of ELIZA in 1966, SHRDLU in 1969, and later the resurgence in the 1980s with Neural Networks and Expert Systems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000"/>
              </a:spcBef>
              <a:spcAft>
                <a:spcPts val="0"/>
              </a:spcAft>
            </a:pPr>
            <a:r>
              <a:rPr lang="en-US" sz="1100" b="0" i="0" u="none" strike="noStrike" dirty="0">
                <a:solidFill>
                  <a:srgbClr val="424242"/>
                </a:solidFill>
                <a:effectLst/>
                <a:latin typeface="Source Code Pro" panose="020B0509030403020204" pitchFamily="49" charset="0"/>
              </a:rPr>
              <a:t>. This journey continued through the 1990s and 2000s with notable achievements like IBM's Deep Blue and Stanford Racing Team's Stanley, leading us to today's advanced AI technologies."</a:t>
            </a:r>
            <a:endParaRPr lang="en-US" b="0" dirty="0">
              <a:effectLst/>
            </a:endParaRPr>
          </a:p>
          <a:p>
            <a:br>
              <a:rPr lang="en-US" dirty="0"/>
            </a:br>
            <a:endParaRPr lang="en-US" dirty="0"/>
          </a:p>
          <a:p>
            <a:endParaRPr lang="en-CA" dirty="0"/>
          </a:p>
        </p:txBody>
      </p:sp>
    </p:spTree>
    <p:extLst>
      <p:ext uri="{BB962C8B-B14F-4D97-AF65-F5344CB8AC3E}">
        <p14:creationId xmlns:p14="http://schemas.microsoft.com/office/powerpoint/2010/main" val="216183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8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000"/>
              </a:spcBef>
              <a:spcAft>
                <a:spcPts val="0"/>
              </a:spcAft>
            </a:pPr>
            <a:r>
              <a:rPr lang="en-US" sz="1800" b="0" i="0" u="none" strike="noStrike" dirty="0">
                <a:solidFill>
                  <a:srgbClr val="424242"/>
                </a:solidFill>
                <a:effectLst/>
                <a:latin typeface="Source Code Pro" panose="020B0509030403020204" pitchFamily="49" charset="0"/>
              </a:rPr>
              <a:t>"Let's delve into the workings of AI. It operates by simulating human intelligence through various mechanisms like Neural Networks, Machine Learning, and Natural Language Processing. These systems process vast amounts of data, learn from it, and make increasingly sophisticated decisions."</a:t>
            </a:r>
            <a:endParaRPr lang="en-US" b="0" dirty="0">
              <a:effectLst/>
            </a:endParaRPr>
          </a:p>
          <a:p>
            <a:br>
              <a:rPr lang="en-US" b="0" dirty="0">
                <a:effectLst/>
              </a:rPr>
            </a:br>
            <a:endParaRPr lang="en-CA" dirty="0"/>
          </a:p>
        </p:txBody>
      </p:sp>
    </p:spTree>
    <p:extLst>
      <p:ext uri="{BB962C8B-B14F-4D97-AF65-F5344CB8AC3E}">
        <p14:creationId xmlns:p14="http://schemas.microsoft.com/office/powerpoint/2010/main" val="6940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Here is a more detailed list of its parts</a:t>
            </a:r>
          </a:p>
        </p:txBody>
      </p:sp>
    </p:spTree>
    <p:extLst>
      <p:ext uri="{BB962C8B-B14F-4D97-AF65-F5344CB8AC3E}">
        <p14:creationId xmlns:p14="http://schemas.microsoft.com/office/powerpoint/2010/main" val="386213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1pPr>
            <a:lvl2pPr lvl="1"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2pPr>
            <a:lvl3pPr lvl="2"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3pPr>
            <a:lvl4pPr lvl="3"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4pPr>
            <a:lvl5pPr lvl="4"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5pPr>
            <a:lvl6pPr lvl="5"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6pPr>
            <a:lvl7pPr lvl="6"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7pPr>
            <a:lvl8pPr lvl="7"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8pPr>
            <a:lvl9pPr lvl="8"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1pPr>
            <a:lvl2pPr marL="914400" lvl="1"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2pPr>
            <a:lvl3pPr marL="1371600" lvl="2"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3pPr>
            <a:lvl4pPr marL="1828800" lvl="3"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4pPr>
            <a:lvl5pPr marL="2286000" lvl="4"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5pPr>
            <a:lvl6pPr marL="2743200" lvl="5"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6pPr>
            <a:lvl7pPr marL="3200400" lvl="6"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7pPr>
            <a:lvl8pPr marL="3657600" lvl="7"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8pPr>
            <a:lvl9pPr marL="4114800" lvl="8"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8" r:id="rId8"/>
    <p:sldLayoutId id="2147483659" r:id="rId9"/>
    <p:sldLayoutId id="2147483662" r:id="rId10"/>
    <p:sldLayoutId id="2147483667" r:id="rId11"/>
    <p:sldLayoutId id="2147483668" r:id="rId12"/>
    <p:sldLayoutId id="214748366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pixabay.com/en/coding-macbook-laptop-computer-699395/" TargetMode="External"/><Relationship Id="rId5" Type="http://schemas.openxmlformats.org/officeDocument/2006/relationships/image" Target="../media/image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pixabay.com/en/coding-macbook-laptop-computer-699395/" TargetMode="External"/><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aiimpacts.org/brain-performance-in-teps/" TargetMode="External"/><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hyperlink" Target="https://creativecommons.org/licenses/by-nc/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flickr.com/photos/smadness/46989372" TargetMode="External"/><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pixabay.com/en/coding-macbook-laptop-computer-699395/" TargetMode="External"/><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the-vital-edge.com/knowledge-and-artificial-intelligence/" TargetMode="External"/><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2"/>
        <p:cNvGrpSpPr/>
        <p:nvPr/>
      </p:nvGrpSpPr>
      <p:grpSpPr>
        <a:xfrm>
          <a:off x="0" y="0"/>
          <a:ext cx="0" cy="0"/>
          <a:chOff x="0" y="0"/>
          <a:chExt cx="0" cy="0"/>
        </a:xfrm>
      </p:grpSpPr>
      <p:grpSp>
        <p:nvGrpSpPr>
          <p:cNvPr id="863" name="Google Shape;863;p27"/>
          <p:cNvGrpSpPr/>
          <p:nvPr/>
        </p:nvGrpSpPr>
        <p:grpSpPr>
          <a:xfrm rot="10800000">
            <a:off x="5575445" y="929017"/>
            <a:ext cx="1922241" cy="946787"/>
            <a:chOff x="4392967" y="5434139"/>
            <a:chExt cx="1807467" cy="890256"/>
          </a:xfrm>
        </p:grpSpPr>
        <p:sp>
          <p:nvSpPr>
            <p:cNvPr id="864" name="Google Shape;864;p27"/>
            <p:cNvSpPr/>
            <p:nvPr/>
          </p:nvSpPr>
          <p:spPr>
            <a:xfrm>
              <a:off x="4392967" y="5434139"/>
              <a:ext cx="993053" cy="890256"/>
            </a:xfrm>
            <a:custGeom>
              <a:avLst/>
              <a:gdLst/>
              <a:ahLst/>
              <a:cxnLst/>
              <a:rect l="l" t="t" r="r" b="b"/>
              <a:pathLst>
                <a:path w="993053" h="890256" extrusionOk="0">
                  <a:moveTo>
                    <a:pt x="0" y="0"/>
                  </a:moveTo>
                  <a:lnTo>
                    <a:pt x="993054" y="0"/>
                  </a:lnTo>
                  <a:lnTo>
                    <a:pt x="993054" y="890256"/>
                  </a:lnTo>
                  <a:lnTo>
                    <a:pt x="0" y="89025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27"/>
            <p:cNvSpPr/>
            <p:nvPr/>
          </p:nvSpPr>
          <p:spPr>
            <a:xfrm>
              <a:off x="5386020" y="5434139"/>
              <a:ext cx="814414" cy="890256"/>
            </a:xfrm>
            <a:custGeom>
              <a:avLst/>
              <a:gdLst/>
              <a:ahLst/>
              <a:cxnLst/>
              <a:rect l="l" t="t" r="r" b="b"/>
              <a:pathLst>
                <a:path w="814414" h="890256" extrusionOk="0">
                  <a:moveTo>
                    <a:pt x="0" y="0"/>
                  </a:moveTo>
                  <a:lnTo>
                    <a:pt x="0" y="890256"/>
                  </a:lnTo>
                  <a:lnTo>
                    <a:pt x="237270" y="890256"/>
                  </a:lnTo>
                  <a:cubicBezTo>
                    <a:pt x="556074" y="890256"/>
                    <a:pt x="814414" y="631706"/>
                    <a:pt x="814414" y="312644"/>
                  </a:cubicBezTo>
                  <a:lnTo>
                    <a:pt x="814414"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6" name="Google Shape;866;p27"/>
          <p:cNvSpPr txBox="1">
            <a:spLocks noGrp="1"/>
          </p:cNvSpPr>
          <p:nvPr>
            <p:ph type="ctrTitle"/>
          </p:nvPr>
        </p:nvSpPr>
        <p:spPr>
          <a:xfrm>
            <a:off x="1057500" y="651125"/>
            <a:ext cx="4010100" cy="305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t> Navigating AI</a:t>
            </a:r>
            <a:br>
              <a:rPr lang="en-US" sz="4800" dirty="0"/>
            </a:br>
            <a:r>
              <a:rPr lang="en-US" sz="4800" dirty="0"/>
              <a:t> </a:t>
            </a:r>
            <a:br>
              <a:rPr lang="en-US" sz="4800" dirty="0"/>
            </a:br>
            <a:r>
              <a:rPr lang="en-US" sz="4800" dirty="0"/>
              <a:t>The Promise and Perils</a:t>
            </a:r>
            <a:endParaRPr sz="4800" dirty="0"/>
          </a:p>
        </p:txBody>
      </p:sp>
      <p:sp>
        <p:nvSpPr>
          <p:cNvPr id="867" name="Google Shape;867;p27"/>
          <p:cNvSpPr txBox="1">
            <a:spLocks noGrp="1"/>
          </p:cNvSpPr>
          <p:nvPr>
            <p:ph type="subTitle" idx="1"/>
          </p:nvPr>
        </p:nvSpPr>
        <p:spPr>
          <a:xfrm>
            <a:off x="1057500" y="3718073"/>
            <a:ext cx="3110700" cy="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By Samreen Parmar 8.2</a:t>
            </a:r>
            <a:endParaRPr dirty="0"/>
          </a:p>
        </p:txBody>
      </p:sp>
      <p:pic>
        <p:nvPicPr>
          <p:cNvPr id="868" name="Google Shape;868;p27" descr="Abstract pcb board"/>
          <p:cNvPicPr preferRelativeResize="0">
            <a:picLocks noGrp="1"/>
          </p:cNvPicPr>
          <p:nvPr>
            <p:ph type="pic" idx="2"/>
          </p:nvPr>
        </p:nvPicPr>
        <p:blipFill>
          <a:blip r:embed="rId5"/>
          <a:srcRect l="25172" r="25172"/>
          <a:stretch/>
        </p:blipFill>
        <p:spPr>
          <a:xfrm>
            <a:off x="5714300" y="1068375"/>
            <a:ext cx="2577300" cy="3459300"/>
          </a:xfrm>
          <a:prstGeom prst="round2SameRect">
            <a:avLst>
              <a:gd name="adj1" fmla="val 17241"/>
              <a:gd name="adj2" fmla="val 0"/>
            </a:avLst>
          </a:prstGeom>
        </p:spPr>
      </p:pic>
      <p:sp>
        <p:nvSpPr>
          <p:cNvPr id="869" name="Google Shape;869;p27"/>
          <p:cNvSpPr/>
          <p:nvPr/>
        </p:nvSpPr>
        <p:spPr>
          <a:xfrm>
            <a:off x="5316650" y="3500951"/>
            <a:ext cx="983774" cy="985310"/>
          </a:xfrm>
          <a:custGeom>
            <a:avLst/>
            <a:gdLst/>
            <a:ahLst/>
            <a:cxnLst/>
            <a:rect l="l" t="t" r="r" b="b"/>
            <a:pathLst>
              <a:path w="1222079" h="1223987" extrusionOk="0">
                <a:moveTo>
                  <a:pt x="1222079" y="611535"/>
                </a:moveTo>
                <a:lnTo>
                  <a:pt x="1023285" y="658295"/>
                </a:lnTo>
                <a:lnTo>
                  <a:pt x="1207422" y="748146"/>
                </a:lnTo>
                <a:lnTo>
                  <a:pt x="1002215" y="749062"/>
                </a:lnTo>
                <a:lnTo>
                  <a:pt x="1161617" y="877420"/>
                </a:lnTo>
                <a:lnTo>
                  <a:pt x="961906" y="832495"/>
                </a:lnTo>
                <a:lnTo>
                  <a:pt x="1089244" y="993860"/>
                </a:lnTo>
                <a:lnTo>
                  <a:pt x="904192" y="904926"/>
                </a:lnTo>
                <a:lnTo>
                  <a:pt x="992138" y="1090129"/>
                </a:lnTo>
                <a:lnTo>
                  <a:pt x="831820" y="963604"/>
                </a:lnTo>
                <a:lnTo>
                  <a:pt x="876709" y="1163476"/>
                </a:lnTo>
                <a:lnTo>
                  <a:pt x="748455" y="1003945"/>
                </a:lnTo>
                <a:lnTo>
                  <a:pt x="746623" y="1208402"/>
                </a:lnTo>
                <a:lnTo>
                  <a:pt x="657761" y="1024116"/>
                </a:lnTo>
                <a:lnTo>
                  <a:pt x="611039" y="1223988"/>
                </a:lnTo>
                <a:lnTo>
                  <a:pt x="564319" y="1024116"/>
                </a:lnTo>
                <a:lnTo>
                  <a:pt x="475457" y="1208402"/>
                </a:lnTo>
                <a:lnTo>
                  <a:pt x="474540" y="1003945"/>
                </a:lnTo>
                <a:lnTo>
                  <a:pt x="345370" y="1163476"/>
                </a:lnTo>
                <a:lnTo>
                  <a:pt x="390259" y="963604"/>
                </a:lnTo>
                <a:lnTo>
                  <a:pt x="229941" y="1090129"/>
                </a:lnTo>
                <a:lnTo>
                  <a:pt x="317887" y="904926"/>
                </a:lnTo>
                <a:lnTo>
                  <a:pt x="132835" y="993860"/>
                </a:lnTo>
                <a:lnTo>
                  <a:pt x="260173" y="832495"/>
                </a:lnTo>
                <a:lnTo>
                  <a:pt x="60463" y="877420"/>
                </a:lnTo>
                <a:lnTo>
                  <a:pt x="219864" y="749062"/>
                </a:lnTo>
                <a:lnTo>
                  <a:pt x="14658" y="748146"/>
                </a:lnTo>
                <a:lnTo>
                  <a:pt x="198794" y="658295"/>
                </a:lnTo>
                <a:lnTo>
                  <a:pt x="0" y="611535"/>
                </a:lnTo>
                <a:lnTo>
                  <a:pt x="198794" y="565693"/>
                </a:lnTo>
                <a:lnTo>
                  <a:pt x="14658" y="475842"/>
                </a:lnTo>
                <a:lnTo>
                  <a:pt x="219864" y="474926"/>
                </a:lnTo>
                <a:lnTo>
                  <a:pt x="60463" y="346567"/>
                </a:lnTo>
                <a:lnTo>
                  <a:pt x="260173" y="391493"/>
                </a:lnTo>
                <a:lnTo>
                  <a:pt x="132835" y="230128"/>
                </a:lnTo>
                <a:lnTo>
                  <a:pt x="317887" y="318145"/>
                </a:lnTo>
                <a:lnTo>
                  <a:pt x="229941" y="133859"/>
                </a:lnTo>
                <a:lnTo>
                  <a:pt x="390259" y="260384"/>
                </a:lnTo>
                <a:lnTo>
                  <a:pt x="345370" y="60512"/>
                </a:lnTo>
                <a:lnTo>
                  <a:pt x="474540" y="220043"/>
                </a:lnTo>
                <a:lnTo>
                  <a:pt x="475457" y="15586"/>
                </a:lnTo>
                <a:lnTo>
                  <a:pt x="564319" y="199872"/>
                </a:lnTo>
                <a:lnTo>
                  <a:pt x="611039" y="0"/>
                </a:lnTo>
                <a:lnTo>
                  <a:pt x="657761" y="199872"/>
                </a:lnTo>
                <a:lnTo>
                  <a:pt x="746623" y="15586"/>
                </a:lnTo>
                <a:lnTo>
                  <a:pt x="748455" y="220043"/>
                </a:lnTo>
                <a:lnTo>
                  <a:pt x="876709" y="60512"/>
                </a:lnTo>
                <a:lnTo>
                  <a:pt x="831820" y="260384"/>
                </a:lnTo>
                <a:lnTo>
                  <a:pt x="992138" y="133859"/>
                </a:lnTo>
                <a:lnTo>
                  <a:pt x="904192" y="319062"/>
                </a:lnTo>
                <a:lnTo>
                  <a:pt x="1089244" y="230128"/>
                </a:lnTo>
                <a:lnTo>
                  <a:pt x="961906" y="391493"/>
                </a:lnTo>
                <a:lnTo>
                  <a:pt x="1161617" y="346567"/>
                </a:lnTo>
                <a:lnTo>
                  <a:pt x="1002215" y="474926"/>
                </a:lnTo>
                <a:lnTo>
                  <a:pt x="1207422" y="475842"/>
                </a:lnTo>
                <a:lnTo>
                  <a:pt x="1023285" y="565693"/>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2FFCC78F-C0EC-8C55-25E7-E96089E2AC3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376"/>
    </mc:Choice>
    <mc:Fallback>
      <p:transition spd="slow" advTm="1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31"/>
          <p:cNvGrpSpPr/>
          <p:nvPr/>
        </p:nvGrpSpPr>
        <p:grpSpPr>
          <a:xfrm rot="10800000" flipH="1">
            <a:off x="1820819" y="297366"/>
            <a:ext cx="1922241" cy="946787"/>
            <a:chOff x="4392967" y="5434139"/>
            <a:chExt cx="1807467" cy="890256"/>
          </a:xfrm>
        </p:grpSpPr>
        <p:sp>
          <p:nvSpPr>
            <p:cNvPr id="912" name="Google Shape;912;p31"/>
            <p:cNvSpPr/>
            <p:nvPr/>
          </p:nvSpPr>
          <p:spPr>
            <a:xfrm>
              <a:off x="4392967" y="5434139"/>
              <a:ext cx="993053" cy="890256"/>
            </a:xfrm>
            <a:custGeom>
              <a:avLst/>
              <a:gdLst/>
              <a:ahLst/>
              <a:cxnLst/>
              <a:rect l="l" t="t" r="r" b="b"/>
              <a:pathLst>
                <a:path w="993053" h="890256" extrusionOk="0">
                  <a:moveTo>
                    <a:pt x="0" y="0"/>
                  </a:moveTo>
                  <a:lnTo>
                    <a:pt x="993054" y="0"/>
                  </a:lnTo>
                  <a:lnTo>
                    <a:pt x="993054" y="890256"/>
                  </a:lnTo>
                  <a:lnTo>
                    <a:pt x="0" y="89025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31"/>
            <p:cNvSpPr/>
            <p:nvPr/>
          </p:nvSpPr>
          <p:spPr>
            <a:xfrm>
              <a:off x="5386020" y="5434139"/>
              <a:ext cx="814414" cy="890256"/>
            </a:xfrm>
            <a:custGeom>
              <a:avLst/>
              <a:gdLst/>
              <a:ahLst/>
              <a:cxnLst/>
              <a:rect l="l" t="t" r="r" b="b"/>
              <a:pathLst>
                <a:path w="814414" h="890256" extrusionOk="0">
                  <a:moveTo>
                    <a:pt x="0" y="0"/>
                  </a:moveTo>
                  <a:lnTo>
                    <a:pt x="0" y="890256"/>
                  </a:lnTo>
                  <a:lnTo>
                    <a:pt x="237270" y="890256"/>
                  </a:lnTo>
                  <a:cubicBezTo>
                    <a:pt x="556074" y="890256"/>
                    <a:pt x="814414" y="631706"/>
                    <a:pt x="814414" y="312644"/>
                  </a:cubicBezTo>
                  <a:lnTo>
                    <a:pt x="814414"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4" name="Google Shape;914;p31"/>
          <p:cNvSpPr txBox="1">
            <a:spLocks noGrp="1"/>
          </p:cNvSpPr>
          <p:nvPr>
            <p:ph type="title"/>
          </p:nvPr>
        </p:nvSpPr>
        <p:spPr>
          <a:xfrm>
            <a:off x="4275775" y="2368350"/>
            <a:ext cx="3363000" cy="155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Promises and Perils</a:t>
            </a:r>
            <a:endParaRPr dirty="0"/>
          </a:p>
        </p:txBody>
      </p:sp>
      <p:sp>
        <p:nvSpPr>
          <p:cNvPr id="915" name="Google Shape;915;p31"/>
          <p:cNvSpPr txBox="1">
            <a:spLocks noGrp="1"/>
          </p:cNvSpPr>
          <p:nvPr>
            <p:ph type="title" idx="2"/>
          </p:nvPr>
        </p:nvSpPr>
        <p:spPr>
          <a:xfrm>
            <a:off x="4275775" y="1374150"/>
            <a:ext cx="1332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pic>
        <p:nvPicPr>
          <p:cNvPr id="916" name="Google Shape;916;p31"/>
          <p:cNvPicPr preferRelativeResize="0">
            <a:picLocks noGrp="1"/>
          </p:cNvPicPr>
          <p:nvPr>
            <p:ph type="pic" idx="3"/>
          </p:nvPr>
        </p:nvPicPr>
        <p:blipFill>
          <a:blip r:embed="rId5">
            <a:extLst>
              <a:ext uri="{837473B0-CC2E-450A-ABE3-18F120FF3D39}">
                <a1611:picAttrSrcUrl xmlns:a1611="http://schemas.microsoft.com/office/drawing/2016/11/main" r:id="rId6"/>
              </a:ext>
            </a:extLst>
          </a:blip>
          <a:srcRect l="27360" r="27360"/>
          <a:stretch/>
        </p:blipFill>
        <p:spPr>
          <a:xfrm>
            <a:off x="791861" y="463300"/>
            <a:ext cx="2760600" cy="4064400"/>
          </a:xfrm>
          <a:prstGeom prst="round2SameRect">
            <a:avLst>
              <a:gd name="adj1" fmla="val 16667"/>
              <a:gd name="adj2" fmla="val 0"/>
            </a:avLst>
          </a:prstGeom>
        </p:spPr>
      </p:pic>
      <p:grpSp>
        <p:nvGrpSpPr>
          <p:cNvPr id="917" name="Google Shape;917;p31"/>
          <p:cNvGrpSpPr/>
          <p:nvPr/>
        </p:nvGrpSpPr>
        <p:grpSpPr>
          <a:xfrm>
            <a:off x="-88891" y="1183021"/>
            <a:ext cx="1397902" cy="1294657"/>
            <a:chOff x="-88891" y="1183021"/>
            <a:chExt cx="1397902" cy="1294657"/>
          </a:xfrm>
        </p:grpSpPr>
        <p:sp>
          <p:nvSpPr>
            <p:cNvPr id="918" name="Google Shape;918;p31"/>
            <p:cNvSpPr/>
            <p:nvPr/>
          </p:nvSpPr>
          <p:spPr>
            <a:xfrm rot="10800000">
              <a:off x="-88891" y="1295378"/>
              <a:ext cx="1176000" cy="1182300"/>
            </a:xfrm>
            <a:prstGeom prst="chord">
              <a:avLst>
                <a:gd name="adj1" fmla="val 5371555"/>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19" name="Google Shape;919;p31"/>
            <p:cNvSpPr/>
            <p:nvPr/>
          </p:nvSpPr>
          <p:spPr>
            <a:xfrm rot="-5400000">
              <a:off x="88743" y="1182877"/>
              <a:ext cx="1220123" cy="1220412"/>
            </a:xfrm>
            <a:custGeom>
              <a:avLst/>
              <a:gdLst/>
              <a:ahLst/>
              <a:cxnLst/>
              <a:rect l="l" t="t" r="r" b="b"/>
              <a:pathLst>
                <a:path w="1594932" h="1595310" extrusionOk="0">
                  <a:moveTo>
                    <a:pt x="227193" y="1350513"/>
                  </a:moveTo>
                  <a:lnTo>
                    <a:pt x="223529" y="1350513"/>
                  </a:lnTo>
                  <a:cubicBezTo>
                    <a:pt x="228109" y="1355097"/>
                    <a:pt x="231774" y="1358764"/>
                    <a:pt x="236354" y="1363348"/>
                  </a:cubicBezTo>
                  <a:lnTo>
                    <a:pt x="236354" y="1359681"/>
                  </a:lnTo>
                  <a:lnTo>
                    <a:pt x="505688" y="1359681"/>
                  </a:lnTo>
                  <a:lnTo>
                    <a:pt x="505688" y="1540300"/>
                  </a:lnTo>
                  <a:cubicBezTo>
                    <a:pt x="508436" y="1541216"/>
                    <a:pt x="512101" y="1542133"/>
                    <a:pt x="514849" y="1543967"/>
                  </a:cubicBezTo>
                  <a:lnTo>
                    <a:pt x="514849" y="1360598"/>
                  </a:lnTo>
                  <a:lnTo>
                    <a:pt x="785099" y="1360598"/>
                  </a:lnTo>
                  <a:lnTo>
                    <a:pt x="785099" y="1595310"/>
                  </a:lnTo>
                  <a:cubicBezTo>
                    <a:pt x="787847" y="1595310"/>
                    <a:pt x="791512" y="1595310"/>
                    <a:pt x="794260" y="1595310"/>
                  </a:cubicBezTo>
                  <a:lnTo>
                    <a:pt x="794260" y="1360598"/>
                  </a:lnTo>
                  <a:lnTo>
                    <a:pt x="1064510" y="1360598"/>
                  </a:lnTo>
                  <a:lnTo>
                    <a:pt x="1064510" y="1549468"/>
                  </a:lnTo>
                  <a:cubicBezTo>
                    <a:pt x="1067258" y="1548551"/>
                    <a:pt x="1070923" y="1547634"/>
                    <a:pt x="1073671" y="1545801"/>
                  </a:cubicBezTo>
                  <a:lnTo>
                    <a:pt x="1073671" y="1359681"/>
                  </a:lnTo>
                  <a:lnTo>
                    <a:pt x="1343921" y="1359681"/>
                  </a:lnTo>
                  <a:lnTo>
                    <a:pt x="1343921" y="1377101"/>
                  </a:lnTo>
                  <a:cubicBezTo>
                    <a:pt x="1346669" y="1374351"/>
                    <a:pt x="1350334" y="1371600"/>
                    <a:pt x="1353082" y="1368849"/>
                  </a:cubicBezTo>
                  <a:lnTo>
                    <a:pt x="1353082" y="1359681"/>
                  </a:lnTo>
                  <a:lnTo>
                    <a:pt x="1362243" y="1359681"/>
                  </a:lnTo>
                  <a:cubicBezTo>
                    <a:pt x="1364991" y="1356931"/>
                    <a:pt x="1367739" y="1353263"/>
                    <a:pt x="1371404" y="1350513"/>
                  </a:cubicBezTo>
                  <a:lnTo>
                    <a:pt x="1353082" y="1350513"/>
                  </a:lnTo>
                  <a:lnTo>
                    <a:pt x="1353082" y="1080043"/>
                  </a:lnTo>
                  <a:lnTo>
                    <a:pt x="1542715" y="1080043"/>
                  </a:lnTo>
                  <a:cubicBezTo>
                    <a:pt x="1543631" y="1077293"/>
                    <a:pt x="1545463" y="1073626"/>
                    <a:pt x="1546379" y="1070875"/>
                  </a:cubicBezTo>
                  <a:lnTo>
                    <a:pt x="1353998" y="1070875"/>
                  </a:lnTo>
                  <a:lnTo>
                    <a:pt x="1353998" y="801322"/>
                  </a:lnTo>
                  <a:lnTo>
                    <a:pt x="1594933" y="801322"/>
                  </a:lnTo>
                  <a:cubicBezTo>
                    <a:pt x="1594933" y="800406"/>
                    <a:pt x="1594933" y="799489"/>
                    <a:pt x="1594933" y="797655"/>
                  </a:cubicBezTo>
                  <a:cubicBezTo>
                    <a:pt x="1594933" y="795821"/>
                    <a:pt x="1594933" y="793988"/>
                    <a:pt x="1594933" y="792154"/>
                  </a:cubicBezTo>
                  <a:lnTo>
                    <a:pt x="1353998" y="792154"/>
                  </a:lnTo>
                  <a:lnTo>
                    <a:pt x="1353998" y="521685"/>
                  </a:lnTo>
                  <a:lnTo>
                    <a:pt x="1545463" y="521685"/>
                  </a:lnTo>
                  <a:cubicBezTo>
                    <a:pt x="1544547" y="518934"/>
                    <a:pt x="1543631" y="515267"/>
                    <a:pt x="1541799" y="512516"/>
                  </a:cubicBezTo>
                  <a:lnTo>
                    <a:pt x="1353082" y="512516"/>
                  </a:lnTo>
                  <a:lnTo>
                    <a:pt x="1353082" y="242047"/>
                  </a:lnTo>
                  <a:lnTo>
                    <a:pt x="1368656" y="242047"/>
                  </a:lnTo>
                  <a:cubicBezTo>
                    <a:pt x="1365907" y="239296"/>
                    <a:pt x="1363159" y="235629"/>
                    <a:pt x="1359495" y="232879"/>
                  </a:cubicBezTo>
                  <a:lnTo>
                    <a:pt x="1353082" y="232879"/>
                  </a:lnTo>
                  <a:lnTo>
                    <a:pt x="1353082" y="226461"/>
                  </a:lnTo>
                  <a:cubicBezTo>
                    <a:pt x="1350334" y="223710"/>
                    <a:pt x="1346669" y="220960"/>
                    <a:pt x="1343921" y="218209"/>
                  </a:cubicBezTo>
                  <a:lnTo>
                    <a:pt x="1343921" y="233795"/>
                  </a:lnTo>
                  <a:lnTo>
                    <a:pt x="1073671" y="233795"/>
                  </a:lnTo>
                  <a:lnTo>
                    <a:pt x="1073671" y="50426"/>
                  </a:lnTo>
                  <a:cubicBezTo>
                    <a:pt x="1070923" y="49510"/>
                    <a:pt x="1067258" y="48593"/>
                    <a:pt x="1064510" y="46759"/>
                  </a:cubicBezTo>
                  <a:lnTo>
                    <a:pt x="1064510" y="232879"/>
                  </a:lnTo>
                  <a:lnTo>
                    <a:pt x="794260" y="232879"/>
                  </a:lnTo>
                  <a:lnTo>
                    <a:pt x="794260" y="0"/>
                  </a:lnTo>
                  <a:cubicBezTo>
                    <a:pt x="791512" y="0"/>
                    <a:pt x="787847" y="0"/>
                    <a:pt x="785099" y="0"/>
                  </a:cubicBezTo>
                  <a:lnTo>
                    <a:pt x="785099" y="232879"/>
                  </a:lnTo>
                  <a:lnTo>
                    <a:pt x="514849" y="232879"/>
                  </a:lnTo>
                  <a:lnTo>
                    <a:pt x="514849" y="51343"/>
                  </a:lnTo>
                  <a:cubicBezTo>
                    <a:pt x="512101" y="52260"/>
                    <a:pt x="508436" y="53177"/>
                    <a:pt x="505688" y="55011"/>
                  </a:cubicBezTo>
                  <a:lnTo>
                    <a:pt x="505688" y="232879"/>
                  </a:lnTo>
                  <a:lnTo>
                    <a:pt x="235438" y="232879"/>
                  </a:lnTo>
                  <a:lnTo>
                    <a:pt x="235438" y="231962"/>
                  </a:lnTo>
                  <a:cubicBezTo>
                    <a:pt x="231774" y="235629"/>
                    <a:pt x="229025" y="239296"/>
                    <a:pt x="225361" y="242047"/>
                  </a:cubicBezTo>
                  <a:lnTo>
                    <a:pt x="226277" y="242047"/>
                  </a:lnTo>
                  <a:lnTo>
                    <a:pt x="226277" y="512516"/>
                  </a:lnTo>
                  <a:lnTo>
                    <a:pt x="52218" y="512516"/>
                  </a:lnTo>
                  <a:cubicBezTo>
                    <a:pt x="51302" y="515267"/>
                    <a:pt x="49470" y="518934"/>
                    <a:pt x="48553" y="521685"/>
                  </a:cubicBezTo>
                  <a:lnTo>
                    <a:pt x="226277" y="521685"/>
                  </a:lnTo>
                  <a:lnTo>
                    <a:pt x="226277" y="792154"/>
                  </a:lnTo>
                  <a:lnTo>
                    <a:pt x="0" y="792154"/>
                  </a:lnTo>
                  <a:cubicBezTo>
                    <a:pt x="0" y="793988"/>
                    <a:pt x="0" y="795821"/>
                    <a:pt x="0" y="797655"/>
                  </a:cubicBezTo>
                  <a:cubicBezTo>
                    <a:pt x="0" y="798572"/>
                    <a:pt x="0" y="799489"/>
                    <a:pt x="0" y="801322"/>
                  </a:cubicBezTo>
                  <a:lnTo>
                    <a:pt x="226277" y="801322"/>
                  </a:lnTo>
                  <a:lnTo>
                    <a:pt x="226277" y="1071792"/>
                  </a:lnTo>
                  <a:lnTo>
                    <a:pt x="47637" y="1071792"/>
                  </a:lnTo>
                  <a:cubicBezTo>
                    <a:pt x="48553" y="1074542"/>
                    <a:pt x="49470" y="1078210"/>
                    <a:pt x="51302" y="1080960"/>
                  </a:cubicBezTo>
                  <a:lnTo>
                    <a:pt x="226277" y="1080960"/>
                  </a:lnTo>
                  <a:lnTo>
                    <a:pt x="226277" y="1350513"/>
                  </a:lnTo>
                  <a:close/>
                  <a:moveTo>
                    <a:pt x="1073671" y="242964"/>
                  </a:moveTo>
                  <a:lnTo>
                    <a:pt x="1343921" y="242964"/>
                  </a:lnTo>
                  <a:lnTo>
                    <a:pt x="1343921" y="513433"/>
                  </a:lnTo>
                  <a:lnTo>
                    <a:pt x="1073671" y="513433"/>
                  </a:lnTo>
                  <a:lnTo>
                    <a:pt x="1073671" y="242964"/>
                  </a:lnTo>
                  <a:close/>
                  <a:moveTo>
                    <a:pt x="1073671" y="521685"/>
                  </a:moveTo>
                  <a:lnTo>
                    <a:pt x="1343921" y="521685"/>
                  </a:lnTo>
                  <a:lnTo>
                    <a:pt x="1343921" y="792154"/>
                  </a:lnTo>
                  <a:lnTo>
                    <a:pt x="1073671" y="792154"/>
                  </a:lnTo>
                  <a:lnTo>
                    <a:pt x="1073671" y="521685"/>
                  </a:lnTo>
                  <a:close/>
                  <a:moveTo>
                    <a:pt x="1073671" y="801322"/>
                  </a:moveTo>
                  <a:lnTo>
                    <a:pt x="1343921" y="801322"/>
                  </a:lnTo>
                  <a:lnTo>
                    <a:pt x="1343921" y="1071792"/>
                  </a:lnTo>
                  <a:lnTo>
                    <a:pt x="1073671" y="1071792"/>
                  </a:lnTo>
                  <a:lnTo>
                    <a:pt x="1073671" y="801322"/>
                  </a:lnTo>
                  <a:close/>
                  <a:moveTo>
                    <a:pt x="1073671" y="1080960"/>
                  </a:moveTo>
                  <a:lnTo>
                    <a:pt x="1343921" y="1080960"/>
                  </a:lnTo>
                  <a:lnTo>
                    <a:pt x="1343921" y="1351429"/>
                  </a:lnTo>
                  <a:lnTo>
                    <a:pt x="1073671" y="1351429"/>
                  </a:lnTo>
                  <a:lnTo>
                    <a:pt x="1073671" y="1080960"/>
                  </a:lnTo>
                  <a:close/>
                  <a:moveTo>
                    <a:pt x="794260" y="242964"/>
                  </a:moveTo>
                  <a:lnTo>
                    <a:pt x="1064510" y="242964"/>
                  </a:lnTo>
                  <a:lnTo>
                    <a:pt x="1064510" y="513433"/>
                  </a:lnTo>
                  <a:lnTo>
                    <a:pt x="794260" y="513433"/>
                  </a:lnTo>
                  <a:lnTo>
                    <a:pt x="794260" y="242964"/>
                  </a:lnTo>
                  <a:close/>
                  <a:moveTo>
                    <a:pt x="794260" y="521685"/>
                  </a:moveTo>
                  <a:lnTo>
                    <a:pt x="1064510" y="521685"/>
                  </a:lnTo>
                  <a:lnTo>
                    <a:pt x="1064510" y="792154"/>
                  </a:lnTo>
                  <a:lnTo>
                    <a:pt x="794260" y="792154"/>
                  </a:lnTo>
                  <a:lnTo>
                    <a:pt x="794260" y="521685"/>
                  </a:lnTo>
                  <a:close/>
                  <a:moveTo>
                    <a:pt x="794260" y="801322"/>
                  </a:moveTo>
                  <a:lnTo>
                    <a:pt x="1064510" y="801322"/>
                  </a:lnTo>
                  <a:lnTo>
                    <a:pt x="1064510" y="1071792"/>
                  </a:lnTo>
                  <a:lnTo>
                    <a:pt x="794260" y="1071792"/>
                  </a:lnTo>
                  <a:lnTo>
                    <a:pt x="794260" y="801322"/>
                  </a:lnTo>
                  <a:close/>
                  <a:moveTo>
                    <a:pt x="794260" y="1080960"/>
                  </a:moveTo>
                  <a:lnTo>
                    <a:pt x="1064510" y="1080960"/>
                  </a:lnTo>
                  <a:lnTo>
                    <a:pt x="1064510" y="1351429"/>
                  </a:lnTo>
                  <a:lnTo>
                    <a:pt x="794260" y="1351429"/>
                  </a:lnTo>
                  <a:lnTo>
                    <a:pt x="794260" y="1080960"/>
                  </a:lnTo>
                  <a:close/>
                  <a:moveTo>
                    <a:pt x="514849" y="242964"/>
                  </a:moveTo>
                  <a:lnTo>
                    <a:pt x="785099" y="242964"/>
                  </a:lnTo>
                  <a:lnTo>
                    <a:pt x="785099" y="513433"/>
                  </a:lnTo>
                  <a:lnTo>
                    <a:pt x="514849" y="513433"/>
                  </a:lnTo>
                  <a:lnTo>
                    <a:pt x="514849" y="242964"/>
                  </a:lnTo>
                  <a:close/>
                  <a:moveTo>
                    <a:pt x="514849" y="521685"/>
                  </a:moveTo>
                  <a:lnTo>
                    <a:pt x="785099" y="521685"/>
                  </a:lnTo>
                  <a:lnTo>
                    <a:pt x="785099" y="792154"/>
                  </a:lnTo>
                  <a:lnTo>
                    <a:pt x="514849" y="792154"/>
                  </a:lnTo>
                  <a:lnTo>
                    <a:pt x="514849" y="521685"/>
                  </a:lnTo>
                  <a:close/>
                  <a:moveTo>
                    <a:pt x="514849" y="801322"/>
                  </a:moveTo>
                  <a:lnTo>
                    <a:pt x="785099" y="801322"/>
                  </a:lnTo>
                  <a:lnTo>
                    <a:pt x="785099" y="1071792"/>
                  </a:lnTo>
                  <a:lnTo>
                    <a:pt x="514849" y="1071792"/>
                  </a:lnTo>
                  <a:lnTo>
                    <a:pt x="514849" y="801322"/>
                  </a:lnTo>
                  <a:close/>
                  <a:moveTo>
                    <a:pt x="514849" y="1080960"/>
                  </a:moveTo>
                  <a:lnTo>
                    <a:pt x="785099" y="1080960"/>
                  </a:lnTo>
                  <a:lnTo>
                    <a:pt x="785099" y="1351429"/>
                  </a:lnTo>
                  <a:lnTo>
                    <a:pt x="514849" y="1351429"/>
                  </a:lnTo>
                  <a:lnTo>
                    <a:pt x="514849" y="1080960"/>
                  </a:lnTo>
                  <a:close/>
                  <a:moveTo>
                    <a:pt x="236354" y="242964"/>
                  </a:moveTo>
                  <a:lnTo>
                    <a:pt x="505688" y="242964"/>
                  </a:lnTo>
                  <a:lnTo>
                    <a:pt x="505688" y="513433"/>
                  </a:lnTo>
                  <a:lnTo>
                    <a:pt x="235438" y="513433"/>
                  </a:lnTo>
                  <a:lnTo>
                    <a:pt x="235438" y="242964"/>
                  </a:lnTo>
                  <a:close/>
                  <a:moveTo>
                    <a:pt x="236354" y="521685"/>
                  </a:moveTo>
                  <a:lnTo>
                    <a:pt x="505688" y="521685"/>
                  </a:lnTo>
                  <a:lnTo>
                    <a:pt x="505688" y="792154"/>
                  </a:lnTo>
                  <a:lnTo>
                    <a:pt x="235438" y="792154"/>
                  </a:lnTo>
                  <a:lnTo>
                    <a:pt x="235438" y="521685"/>
                  </a:lnTo>
                  <a:close/>
                  <a:moveTo>
                    <a:pt x="236354" y="801322"/>
                  </a:moveTo>
                  <a:lnTo>
                    <a:pt x="505688" y="801322"/>
                  </a:lnTo>
                  <a:lnTo>
                    <a:pt x="505688" y="1071792"/>
                  </a:lnTo>
                  <a:lnTo>
                    <a:pt x="235438" y="1071792"/>
                  </a:lnTo>
                  <a:lnTo>
                    <a:pt x="235438" y="801322"/>
                  </a:lnTo>
                  <a:close/>
                  <a:moveTo>
                    <a:pt x="236354" y="1080960"/>
                  </a:moveTo>
                  <a:lnTo>
                    <a:pt x="505688" y="1080960"/>
                  </a:lnTo>
                  <a:lnTo>
                    <a:pt x="505688" y="1351429"/>
                  </a:lnTo>
                  <a:lnTo>
                    <a:pt x="235438" y="1351429"/>
                  </a:lnTo>
                  <a:lnTo>
                    <a:pt x="235438" y="1080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6" name="Audio 5">
            <a:hlinkClick r:id="" action="ppaction://media"/>
            <a:extLst>
              <a:ext uri="{FF2B5EF4-FFF2-40B4-BE49-F238E27FC236}">
                <a16:creationId xmlns:a16="http://schemas.microsoft.com/office/drawing/2014/main" id="{CDF08666-1DE7-FC40-FBB0-4B7C04D4BCF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70122960"/>
      </p:ext>
    </p:extLst>
  </p:cSld>
  <p:clrMapOvr>
    <a:masterClrMapping/>
  </p:clrMapOvr>
  <mc:AlternateContent xmlns:mc="http://schemas.openxmlformats.org/markup-compatibility/2006">
    <mc:Choice xmlns:p14="http://schemas.microsoft.com/office/powerpoint/2010/main" Requires="p14">
      <p:transition spd="slow" p14:dur="2000" advTm="3193"/>
    </mc:Choice>
    <mc:Fallback>
      <p:transition spd="slow" advTm="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9C77780-40AB-27DB-ACD9-9B8FC5A20F1C}"/>
              </a:ext>
            </a:extLst>
          </p:cNvPr>
          <p:cNvSpPr>
            <a:spLocks noGrp="1"/>
          </p:cNvSpPr>
          <p:nvPr>
            <p:ph type="subTitle" idx="1"/>
          </p:nvPr>
        </p:nvSpPr>
        <p:spPr>
          <a:xfrm>
            <a:off x="722376" y="1134740"/>
            <a:ext cx="7717500" cy="2158200"/>
          </a:xfrm>
        </p:spPr>
        <p:txBody>
          <a:bodyPr/>
          <a:lstStyle/>
          <a:p>
            <a:pPr marL="152400" indent="0">
              <a:buNone/>
            </a:pPr>
            <a:r>
              <a:rPr lang="en-US" sz="1400" dirty="0"/>
              <a:t>The promises of Artificial Intelligence (AI) are as diverse as they are impactful in industries like:</a:t>
            </a:r>
          </a:p>
          <a:p>
            <a:r>
              <a:rPr lang="en-US" sz="1400" b="1" dirty="0"/>
              <a:t>Healthcare</a:t>
            </a:r>
            <a:r>
              <a:rPr lang="en-US" sz="1400" dirty="0"/>
              <a:t> - AI algorithms have revolutionized diagnostics and patient care. They help detect diseases faster and more early on and create personalized patient plans.</a:t>
            </a:r>
          </a:p>
          <a:p>
            <a:r>
              <a:rPr lang="en-US" sz="1400" b="1" dirty="0"/>
              <a:t>Automotive</a:t>
            </a:r>
            <a:r>
              <a:rPr lang="en-US" sz="1400" dirty="0"/>
              <a:t> - transformed by AI-driven advancements in autonomous vehicles, enhancing safety and reshaping urban transportation.</a:t>
            </a:r>
          </a:p>
          <a:p>
            <a:r>
              <a:rPr lang="en-US" sz="1400" b="1" dirty="0"/>
              <a:t>Education</a:t>
            </a:r>
            <a:r>
              <a:rPr lang="en-US" sz="1400" dirty="0"/>
              <a:t> - offer more personalized learning, adapting to the individual student and their needs.</a:t>
            </a:r>
          </a:p>
          <a:p>
            <a:pPr marL="152400" indent="0">
              <a:buNone/>
            </a:pPr>
            <a:endParaRPr lang="en-US" sz="1400" dirty="0"/>
          </a:p>
          <a:p>
            <a:pPr marL="152400" indent="0">
              <a:buNone/>
            </a:pPr>
            <a:r>
              <a:rPr lang="en-US" sz="1400" dirty="0"/>
              <a:t>Beyond these specific applications, AI's benefits are profound. It has the potential to create new job opportunities, particularly in fields requiring AI oversight and development. AI has also made significant contributions to lifestyle improvements, from smart home to entertainment. These advancements are just the beginning. As AI evolves, its potential to drive innovation and positive change seems boundless, offering a glimpse into the future.</a:t>
            </a:r>
          </a:p>
          <a:p>
            <a:endParaRPr lang="en-CA" dirty="0"/>
          </a:p>
        </p:txBody>
      </p:sp>
      <p:sp>
        <p:nvSpPr>
          <p:cNvPr id="3" name="Title 2">
            <a:extLst>
              <a:ext uri="{FF2B5EF4-FFF2-40B4-BE49-F238E27FC236}">
                <a16:creationId xmlns:a16="http://schemas.microsoft.com/office/drawing/2014/main" id="{6DA44239-E63E-B26C-32A3-71D659F50421}"/>
              </a:ext>
            </a:extLst>
          </p:cNvPr>
          <p:cNvSpPr>
            <a:spLocks noGrp="1"/>
          </p:cNvSpPr>
          <p:nvPr>
            <p:ph type="title"/>
          </p:nvPr>
        </p:nvSpPr>
        <p:spPr/>
        <p:txBody>
          <a:bodyPr/>
          <a:lstStyle/>
          <a:p>
            <a:r>
              <a:rPr lang="en-US" dirty="0"/>
              <a:t>Advantages</a:t>
            </a:r>
            <a:endParaRPr lang="en-CA" dirty="0"/>
          </a:p>
        </p:txBody>
      </p:sp>
      <p:pic>
        <p:nvPicPr>
          <p:cNvPr id="11" name="Audio 10">
            <a:hlinkClick r:id="" action="ppaction://media"/>
            <a:extLst>
              <a:ext uri="{FF2B5EF4-FFF2-40B4-BE49-F238E27FC236}">
                <a16:creationId xmlns:a16="http://schemas.microsoft.com/office/drawing/2014/main" id="{7B9F3E31-AB28-3F52-4AB3-3525CF4859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74058831"/>
      </p:ext>
    </p:extLst>
  </p:cSld>
  <p:clrMapOvr>
    <a:masterClrMapping/>
  </p:clrMapOvr>
  <mc:AlternateContent xmlns:mc="http://schemas.openxmlformats.org/markup-compatibility/2006">
    <mc:Choice xmlns:p14="http://schemas.microsoft.com/office/powerpoint/2010/main" Requires="p14">
      <p:transition spd="slow" p14:dur="2000" advTm="6045"/>
    </mc:Choice>
    <mc:Fallback>
      <p:transition spd="slow" advTm="6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42EC301-54BF-F9A8-E98A-8BDF3D4D07E8}"/>
              </a:ext>
            </a:extLst>
          </p:cNvPr>
          <p:cNvSpPr>
            <a:spLocks noGrp="1"/>
          </p:cNvSpPr>
          <p:nvPr>
            <p:ph type="subTitle" idx="1"/>
          </p:nvPr>
        </p:nvSpPr>
        <p:spPr>
          <a:xfrm>
            <a:off x="722376" y="1222335"/>
            <a:ext cx="7717500" cy="2158200"/>
          </a:xfrm>
        </p:spPr>
        <p:txBody>
          <a:bodyPr/>
          <a:lstStyle/>
          <a:p>
            <a:pPr marL="152400" indent="0">
              <a:buNone/>
            </a:pPr>
            <a:r>
              <a:rPr lang="en-US" sz="1600" dirty="0"/>
              <a:t>On the other side, while advancement in Artificial Intelligence promises a future of innovation and progress, they also bring forth a spectrum of cons that call for careful consideration.</a:t>
            </a:r>
          </a:p>
          <a:p>
            <a:pPr marL="152400" indent="0">
              <a:buNone/>
            </a:pPr>
            <a:endParaRPr lang="en-US" sz="1600" dirty="0"/>
          </a:p>
          <a:p>
            <a:pPr marL="152400" indent="0">
              <a:buNone/>
            </a:pPr>
            <a:r>
              <a:rPr lang="en-US" sz="1600" dirty="0"/>
              <a:t>Ethically, AI presents complex challenges in the face of decision making and moral responsibility. The question of how AI makes decisions and ethical implications of this, especially in law-enforcement, healthcare, and other critical fields stays unknown.</a:t>
            </a:r>
          </a:p>
          <a:p>
            <a:pPr marL="152400" indent="0">
              <a:buNone/>
            </a:pPr>
            <a:endParaRPr lang="en-US" sz="1600" dirty="0"/>
          </a:p>
          <a:p>
            <a:pPr marL="152400" indent="0">
              <a:buNone/>
            </a:pPr>
            <a:r>
              <a:rPr lang="en-US" sz="1600" dirty="0"/>
              <a:t>Privacy and security concerns are amplified with the continued use of AI systems, as they manage sensitive information, making them easy targets for cyber attacks and data misuse/breaches.</a:t>
            </a:r>
          </a:p>
          <a:p>
            <a:pPr marL="152400" indent="0">
              <a:buNone/>
            </a:pPr>
            <a:endParaRPr lang="en-CA" dirty="0"/>
          </a:p>
        </p:txBody>
      </p:sp>
      <p:sp>
        <p:nvSpPr>
          <p:cNvPr id="3" name="Title 2">
            <a:extLst>
              <a:ext uri="{FF2B5EF4-FFF2-40B4-BE49-F238E27FC236}">
                <a16:creationId xmlns:a16="http://schemas.microsoft.com/office/drawing/2014/main" id="{7A62E0E2-EA5F-4658-ACC3-1317FE06DF8A}"/>
              </a:ext>
            </a:extLst>
          </p:cNvPr>
          <p:cNvSpPr>
            <a:spLocks noGrp="1"/>
          </p:cNvSpPr>
          <p:nvPr>
            <p:ph type="title"/>
          </p:nvPr>
        </p:nvSpPr>
        <p:spPr/>
        <p:txBody>
          <a:bodyPr/>
          <a:lstStyle/>
          <a:p>
            <a:r>
              <a:rPr lang="en-US" dirty="0"/>
              <a:t>Disadvantages</a:t>
            </a:r>
            <a:endParaRPr lang="en-CA" dirty="0"/>
          </a:p>
        </p:txBody>
      </p:sp>
      <p:pic>
        <p:nvPicPr>
          <p:cNvPr id="20" name="Audio 19">
            <a:hlinkClick r:id="" action="ppaction://media"/>
            <a:extLst>
              <a:ext uri="{FF2B5EF4-FFF2-40B4-BE49-F238E27FC236}">
                <a16:creationId xmlns:a16="http://schemas.microsoft.com/office/drawing/2014/main" id="{6ED7F7AB-2627-5B7F-52C4-EFF1E0A932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09380222"/>
      </p:ext>
    </p:extLst>
  </p:cSld>
  <p:clrMapOvr>
    <a:masterClrMapping/>
  </p:clrMapOvr>
  <mc:AlternateContent xmlns:mc="http://schemas.openxmlformats.org/markup-compatibility/2006">
    <mc:Choice xmlns:p14="http://schemas.microsoft.com/office/powerpoint/2010/main" Requires="p14">
      <p:transition spd="slow" p14:dur="2000" advTm="8442"/>
    </mc:Choice>
    <mc:Fallback>
      <p:transition spd="slow" advTm="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31"/>
          <p:cNvGrpSpPr/>
          <p:nvPr/>
        </p:nvGrpSpPr>
        <p:grpSpPr>
          <a:xfrm rot="10800000" flipH="1">
            <a:off x="1820819" y="297366"/>
            <a:ext cx="1922241" cy="946787"/>
            <a:chOff x="4392967" y="5434139"/>
            <a:chExt cx="1807467" cy="890256"/>
          </a:xfrm>
        </p:grpSpPr>
        <p:sp>
          <p:nvSpPr>
            <p:cNvPr id="912" name="Google Shape;912;p31"/>
            <p:cNvSpPr/>
            <p:nvPr/>
          </p:nvSpPr>
          <p:spPr>
            <a:xfrm>
              <a:off x="4392967" y="5434139"/>
              <a:ext cx="993053" cy="890256"/>
            </a:xfrm>
            <a:custGeom>
              <a:avLst/>
              <a:gdLst/>
              <a:ahLst/>
              <a:cxnLst/>
              <a:rect l="l" t="t" r="r" b="b"/>
              <a:pathLst>
                <a:path w="993053" h="890256" extrusionOk="0">
                  <a:moveTo>
                    <a:pt x="0" y="0"/>
                  </a:moveTo>
                  <a:lnTo>
                    <a:pt x="993054" y="0"/>
                  </a:lnTo>
                  <a:lnTo>
                    <a:pt x="993054" y="890256"/>
                  </a:lnTo>
                  <a:lnTo>
                    <a:pt x="0" y="89025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31"/>
            <p:cNvSpPr/>
            <p:nvPr/>
          </p:nvSpPr>
          <p:spPr>
            <a:xfrm>
              <a:off x="5386020" y="5434139"/>
              <a:ext cx="814414" cy="890256"/>
            </a:xfrm>
            <a:custGeom>
              <a:avLst/>
              <a:gdLst/>
              <a:ahLst/>
              <a:cxnLst/>
              <a:rect l="l" t="t" r="r" b="b"/>
              <a:pathLst>
                <a:path w="814414" h="890256" extrusionOk="0">
                  <a:moveTo>
                    <a:pt x="0" y="0"/>
                  </a:moveTo>
                  <a:lnTo>
                    <a:pt x="0" y="890256"/>
                  </a:lnTo>
                  <a:lnTo>
                    <a:pt x="237270" y="890256"/>
                  </a:lnTo>
                  <a:cubicBezTo>
                    <a:pt x="556074" y="890256"/>
                    <a:pt x="814414" y="631706"/>
                    <a:pt x="814414" y="312644"/>
                  </a:cubicBezTo>
                  <a:lnTo>
                    <a:pt x="814414"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4" name="Google Shape;914;p31"/>
          <p:cNvSpPr txBox="1">
            <a:spLocks noGrp="1"/>
          </p:cNvSpPr>
          <p:nvPr>
            <p:ph type="title"/>
          </p:nvPr>
        </p:nvSpPr>
        <p:spPr>
          <a:xfrm>
            <a:off x="4275775" y="2368350"/>
            <a:ext cx="3363000" cy="155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Regulating AI</a:t>
            </a:r>
            <a:endParaRPr dirty="0"/>
          </a:p>
        </p:txBody>
      </p:sp>
      <p:sp>
        <p:nvSpPr>
          <p:cNvPr id="915" name="Google Shape;915;p31"/>
          <p:cNvSpPr txBox="1">
            <a:spLocks noGrp="1"/>
          </p:cNvSpPr>
          <p:nvPr>
            <p:ph type="title" idx="2"/>
          </p:nvPr>
        </p:nvSpPr>
        <p:spPr>
          <a:xfrm>
            <a:off x="4275775" y="1374150"/>
            <a:ext cx="1332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pic>
        <p:nvPicPr>
          <p:cNvPr id="916" name="Google Shape;916;p31"/>
          <p:cNvPicPr preferRelativeResize="0">
            <a:picLocks noGrp="1"/>
          </p:cNvPicPr>
          <p:nvPr>
            <p:ph type="pic" idx="3"/>
          </p:nvPr>
        </p:nvPicPr>
        <p:blipFill>
          <a:blip r:embed="rId5">
            <a:extLst>
              <a:ext uri="{837473B0-CC2E-450A-ABE3-18F120FF3D39}">
                <a1611:picAttrSrcUrl xmlns:a1611="http://schemas.microsoft.com/office/drawing/2016/11/main" r:id="rId6"/>
              </a:ext>
            </a:extLst>
          </a:blip>
          <a:srcRect l="27360" r="27360"/>
          <a:stretch/>
        </p:blipFill>
        <p:spPr>
          <a:xfrm>
            <a:off x="791861" y="463300"/>
            <a:ext cx="2760600" cy="4064400"/>
          </a:xfrm>
          <a:prstGeom prst="round2SameRect">
            <a:avLst>
              <a:gd name="adj1" fmla="val 16667"/>
              <a:gd name="adj2" fmla="val 0"/>
            </a:avLst>
          </a:prstGeom>
        </p:spPr>
      </p:pic>
      <p:grpSp>
        <p:nvGrpSpPr>
          <p:cNvPr id="917" name="Google Shape;917;p31"/>
          <p:cNvGrpSpPr/>
          <p:nvPr/>
        </p:nvGrpSpPr>
        <p:grpSpPr>
          <a:xfrm>
            <a:off x="-88891" y="1183021"/>
            <a:ext cx="1397902" cy="1294657"/>
            <a:chOff x="-88891" y="1183021"/>
            <a:chExt cx="1397902" cy="1294657"/>
          </a:xfrm>
        </p:grpSpPr>
        <p:sp>
          <p:nvSpPr>
            <p:cNvPr id="918" name="Google Shape;918;p31"/>
            <p:cNvSpPr/>
            <p:nvPr/>
          </p:nvSpPr>
          <p:spPr>
            <a:xfrm rot="10800000">
              <a:off x="-88891" y="1295378"/>
              <a:ext cx="1176000" cy="1182300"/>
            </a:xfrm>
            <a:prstGeom prst="chord">
              <a:avLst>
                <a:gd name="adj1" fmla="val 5371555"/>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19" name="Google Shape;919;p31"/>
            <p:cNvSpPr/>
            <p:nvPr/>
          </p:nvSpPr>
          <p:spPr>
            <a:xfrm rot="-5400000">
              <a:off x="88743" y="1182877"/>
              <a:ext cx="1220123" cy="1220412"/>
            </a:xfrm>
            <a:custGeom>
              <a:avLst/>
              <a:gdLst/>
              <a:ahLst/>
              <a:cxnLst/>
              <a:rect l="l" t="t" r="r" b="b"/>
              <a:pathLst>
                <a:path w="1594932" h="1595310" extrusionOk="0">
                  <a:moveTo>
                    <a:pt x="227193" y="1350513"/>
                  </a:moveTo>
                  <a:lnTo>
                    <a:pt x="223529" y="1350513"/>
                  </a:lnTo>
                  <a:cubicBezTo>
                    <a:pt x="228109" y="1355097"/>
                    <a:pt x="231774" y="1358764"/>
                    <a:pt x="236354" y="1363348"/>
                  </a:cubicBezTo>
                  <a:lnTo>
                    <a:pt x="236354" y="1359681"/>
                  </a:lnTo>
                  <a:lnTo>
                    <a:pt x="505688" y="1359681"/>
                  </a:lnTo>
                  <a:lnTo>
                    <a:pt x="505688" y="1540300"/>
                  </a:lnTo>
                  <a:cubicBezTo>
                    <a:pt x="508436" y="1541216"/>
                    <a:pt x="512101" y="1542133"/>
                    <a:pt x="514849" y="1543967"/>
                  </a:cubicBezTo>
                  <a:lnTo>
                    <a:pt x="514849" y="1360598"/>
                  </a:lnTo>
                  <a:lnTo>
                    <a:pt x="785099" y="1360598"/>
                  </a:lnTo>
                  <a:lnTo>
                    <a:pt x="785099" y="1595310"/>
                  </a:lnTo>
                  <a:cubicBezTo>
                    <a:pt x="787847" y="1595310"/>
                    <a:pt x="791512" y="1595310"/>
                    <a:pt x="794260" y="1595310"/>
                  </a:cubicBezTo>
                  <a:lnTo>
                    <a:pt x="794260" y="1360598"/>
                  </a:lnTo>
                  <a:lnTo>
                    <a:pt x="1064510" y="1360598"/>
                  </a:lnTo>
                  <a:lnTo>
                    <a:pt x="1064510" y="1549468"/>
                  </a:lnTo>
                  <a:cubicBezTo>
                    <a:pt x="1067258" y="1548551"/>
                    <a:pt x="1070923" y="1547634"/>
                    <a:pt x="1073671" y="1545801"/>
                  </a:cubicBezTo>
                  <a:lnTo>
                    <a:pt x="1073671" y="1359681"/>
                  </a:lnTo>
                  <a:lnTo>
                    <a:pt x="1343921" y="1359681"/>
                  </a:lnTo>
                  <a:lnTo>
                    <a:pt x="1343921" y="1377101"/>
                  </a:lnTo>
                  <a:cubicBezTo>
                    <a:pt x="1346669" y="1374351"/>
                    <a:pt x="1350334" y="1371600"/>
                    <a:pt x="1353082" y="1368849"/>
                  </a:cubicBezTo>
                  <a:lnTo>
                    <a:pt x="1353082" y="1359681"/>
                  </a:lnTo>
                  <a:lnTo>
                    <a:pt x="1362243" y="1359681"/>
                  </a:lnTo>
                  <a:cubicBezTo>
                    <a:pt x="1364991" y="1356931"/>
                    <a:pt x="1367739" y="1353263"/>
                    <a:pt x="1371404" y="1350513"/>
                  </a:cubicBezTo>
                  <a:lnTo>
                    <a:pt x="1353082" y="1350513"/>
                  </a:lnTo>
                  <a:lnTo>
                    <a:pt x="1353082" y="1080043"/>
                  </a:lnTo>
                  <a:lnTo>
                    <a:pt x="1542715" y="1080043"/>
                  </a:lnTo>
                  <a:cubicBezTo>
                    <a:pt x="1543631" y="1077293"/>
                    <a:pt x="1545463" y="1073626"/>
                    <a:pt x="1546379" y="1070875"/>
                  </a:cubicBezTo>
                  <a:lnTo>
                    <a:pt x="1353998" y="1070875"/>
                  </a:lnTo>
                  <a:lnTo>
                    <a:pt x="1353998" y="801322"/>
                  </a:lnTo>
                  <a:lnTo>
                    <a:pt x="1594933" y="801322"/>
                  </a:lnTo>
                  <a:cubicBezTo>
                    <a:pt x="1594933" y="800406"/>
                    <a:pt x="1594933" y="799489"/>
                    <a:pt x="1594933" y="797655"/>
                  </a:cubicBezTo>
                  <a:cubicBezTo>
                    <a:pt x="1594933" y="795821"/>
                    <a:pt x="1594933" y="793988"/>
                    <a:pt x="1594933" y="792154"/>
                  </a:cubicBezTo>
                  <a:lnTo>
                    <a:pt x="1353998" y="792154"/>
                  </a:lnTo>
                  <a:lnTo>
                    <a:pt x="1353998" y="521685"/>
                  </a:lnTo>
                  <a:lnTo>
                    <a:pt x="1545463" y="521685"/>
                  </a:lnTo>
                  <a:cubicBezTo>
                    <a:pt x="1544547" y="518934"/>
                    <a:pt x="1543631" y="515267"/>
                    <a:pt x="1541799" y="512516"/>
                  </a:cubicBezTo>
                  <a:lnTo>
                    <a:pt x="1353082" y="512516"/>
                  </a:lnTo>
                  <a:lnTo>
                    <a:pt x="1353082" y="242047"/>
                  </a:lnTo>
                  <a:lnTo>
                    <a:pt x="1368656" y="242047"/>
                  </a:lnTo>
                  <a:cubicBezTo>
                    <a:pt x="1365907" y="239296"/>
                    <a:pt x="1363159" y="235629"/>
                    <a:pt x="1359495" y="232879"/>
                  </a:cubicBezTo>
                  <a:lnTo>
                    <a:pt x="1353082" y="232879"/>
                  </a:lnTo>
                  <a:lnTo>
                    <a:pt x="1353082" y="226461"/>
                  </a:lnTo>
                  <a:cubicBezTo>
                    <a:pt x="1350334" y="223710"/>
                    <a:pt x="1346669" y="220960"/>
                    <a:pt x="1343921" y="218209"/>
                  </a:cubicBezTo>
                  <a:lnTo>
                    <a:pt x="1343921" y="233795"/>
                  </a:lnTo>
                  <a:lnTo>
                    <a:pt x="1073671" y="233795"/>
                  </a:lnTo>
                  <a:lnTo>
                    <a:pt x="1073671" y="50426"/>
                  </a:lnTo>
                  <a:cubicBezTo>
                    <a:pt x="1070923" y="49510"/>
                    <a:pt x="1067258" y="48593"/>
                    <a:pt x="1064510" y="46759"/>
                  </a:cubicBezTo>
                  <a:lnTo>
                    <a:pt x="1064510" y="232879"/>
                  </a:lnTo>
                  <a:lnTo>
                    <a:pt x="794260" y="232879"/>
                  </a:lnTo>
                  <a:lnTo>
                    <a:pt x="794260" y="0"/>
                  </a:lnTo>
                  <a:cubicBezTo>
                    <a:pt x="791512" y="0"/>
                    <a:pt x="787847" y="0"/>
                    <a:pt x="785099" y="0"/>
                  </a:cubicBezTo>
                  <a:lnTo>
                    <a:pt x="785099" y="232879"/>
                  </a:lnTo>
                  <a:lnTo>
                    <a:pt x="514849" y="232879"/>
                  </a:lnTo>
                  <a:lnTo>
                    <a:pt x="514849" y="51343"/>
                  </a:lnTo>
                  <a:cubicBezTo>
                    <a:pt x="512101" y="52260"/>
                    <a:pt x="508436" y="53177"/>
                    <a:pt x="505688" y="55011"/>
                  </a:cubicBezTo>
                  <a:lnTo>
                    <a:pt x="505688" y="232879"/>
                  </a:lnTo>
                  <a:lnTo>
                    <a:pt x="235438" y="232879"/>
                  </a:lnTo>
                  <a:lnTo>
                    <a:pt x="235438" y="231962"/>
                  </a:lnTo>
                  <a:cubicBezTo>
                    <a:pt x="231774" y="235629"/>
                    <a:pt x="229025" y="239296"/>
                    <a:pt x="225361" y="242047"/>
                  </a:cubicBezTo>
                  <a:lnTo>
                    <a:pt x="226277" y="242047"/>
                  </a:lnTo>
                  <a:lnTo>
                    <a:pt x="226277" y="512516"/>
                  </a:lnTo>
                  <a:lnTo>
                    <a:pt x="52218" y="512516"/>
                  </a:lnTo>
                  <a:cubicBezTo>
                    <a:pt x="51302" y="515267"/>
                    <a:pt x="49470" y="518934"/>
                    <a:pt x="48553" y="521685"/>
                  </a:cubicBezTo>
                  <a:lnTo>
                    <a:pt x="226277" y="521685"/>
                  </a:lnTo>
                  <a:lnTo>
                    <a:pt x="226277" y="792154"/>
                  </a:lnTo>
                  <a:lnTo>
                    <a:pt x="0" y="792154"/>
                  </a:lnTo>
                  <a:cubicBezTo>
                    <a:pt x="0" y="793988"/>
                    <a:pt x="0" y="795821"/>
                    <a:pt x="0" y="797655"/>
                  </a:cubicBezTo>
                  <a:cubicBezTo>
                    <a:pt x="0" y="798572"/>
                    <a:pt x="0" y="799489"/>
                    <a:pt x="0" y="801322"/>
                  </a:cubicBezTo>
                  <a:lnTo>
                    <a:pt x="226277" y="801322"/>
                  </a:lnTo>
                  <a:lnTo>
                    <a:pt x="226277" y="1071792"/>
                  </a:lnTo>
                  <a:lnTo>
                    <a:pt x="47637" y="1071792"/>
                  </a:lnTo>
                  <a:cubicBezTo>
                    <a:pt x="48553" y="1074542"/>
                    <a:pt x="49470" y="1078210"/>
                    <a:pt x="51302" y="1080960"/>
                  </a:cubicBezTo>
                  <a:lnTo>
                    <a:pt x="226277" y="1080960"/>
                  </a:lnTo>
                  <a:lnTo>
                    <a:pt x="226277" y="1350513"/>
                  </a:lnTo>
                  <a:close/>
                  <a:moveTo>
                    <a:pt x="1073671" y="242964"/>
                  </a:moveTo>
                  <a:lnTo>
                    <a:pt x="1343921" y="242964"/>
                  </a:lnTo>
                  <a:lnTo>
                    <a:pt x="1343921" y="513433"/>
                  </a:lnTo>
                  <a:lnTo>
                    <a:pt x="1073671" y="513433"/>
                  </a:lnTo>
                  <a:lnTo>
                    <a:pt x="1073671" y="242964"/>
                  </a:lnTo>
                  <a:close/>
                  <a:moveTo>
                    <a:pt x="1073671" y="521685"/>
                  </a:moveTo>
                  <a:lnTo>
                    <a:pt x="1343921" y="521685"/>
                  </a:lnTo>
                  <a:lnTo>
                    <a:pt x="1343921" y="792154"/>
                  </a:lnTo>
                  <a:lnTo>
                    <a:pt x="1073671" y="792154"/>
                  </a:lnTo>
                  <a:lnTo>
                    <a:pt x="1073671" y="521685"/>
                  </a:lnTo>
                  <a:close/>
                  <a:moveTo>
                    <a:pt x="1073671" y="801322"/>
                  </a:moveTo>
                  <a:lnTo>
                    <a:pt x="1343921" y="801322"/>
                  </a:lnTo>
                  <a:lnTo>
                    <a:pt x="1343921" y="1071792"/>
                  </a:lnTo>
                  <a:lnTo>
                    <a:pt x="1073671" y="1071792"/>
                  </a:lnTo>
                  <a:lnTo>
                    <a:pt x="1073671" y="801322"/>
                  </a:lnTo>
                  <a:close/>
                  <a:moveTo>
                    <a:pt x="1073671" y="1080960"/>
                  </a:moveTo>
                  <a:lnTo>
                    <a:pt x="1343921" y="1080960"/>
                  </a:lnTo>
                  <a:lnTo>
                    <a:pt x="1343921" y="1351429"/>
                  </a:lnTo>
                  <a:lnTo>
                    <a:pt x="1073671" y="1351429"/>
                  </a:lnTo>
                  <a:lnTo>
                    <a:pt x="1073671" y="1080960"/>
                  </a:lnTo>
                  <a:close/>
                  <a:moveTo>
                    <a:pt x="794260" y="242964"/>
                  </a:moveTo>
                  <a:lnTo>
                    <a:pt x="1064510" y="242964"/>
                  </a:lnTo>
                  <a:lnTo>
                    <a:pt x="1064510" y="513433"/>
                  </a:lnTo>
                  <a:lnTo>
                    <a:pt x="794260" y="513433"/>
                  </a:lnTo>
                  <a:lnTo>
                    <a:pt x="794260" y="242964"/>
                  </a:lnTo>
                  <a:close/>
                  <a:moveTo>
                    <a:pt x="794260" y="521685"/>
                  </a:moveTo>
                  <a:lnTo>
                    <a:pt x="1064510" y="521685"/>
                  </a:lnTo>
                  <a:lnTo>
                    <a:pt x="1064510" y="792154"/>
                  </a:lnTo>
                  <a:lnTo>
                    <a:pt x="794260" y="792154"/>
                  </a:lnTo>
                  <a:lnTo>
                    <a:pt x="794260" y="521685"/>
                  </a:lnTo>
                  <a:close/>
                  <a:moveTo>
                    <a:pt x="794260" y="801322"/>
                  </a:moveTo>
                  <a:lnTo>
                    <a:pt x="1064510" y="801322"/>
                  </a:lnTo>
                  <a:lnTo>
                    <a:pt x="1064510" y="1071792"/>
                  </a:lnTo>
                  <a:lnTo>
                    <a:pt x="794260" y="1071792"/>
                  </a:lnTo>
                  <a:lnTo>
                    <a:pt x="794260" y="801322"/>
                  </a:lnTo>
                  <a:close/>
                  <a:moveTo>
                    <a:pt x="794260" y="1080960"/>
                  </a:moveTo>
                  <a:lnTo>
                    <a:pt x="1064510" y="1080960"/>
                  </a:lnTo>
                  <a:lnTo>
                    <a:pt x="1064510" y="1351429"/>
                  </a:lnTo>
                  <a:lnTo>
                    <a:pt x="794260" y="1351429"/>
                  </a:lnTo>
                  <a:lnTo>
                    <a:pt x="794260" y="1080960"/>
                  </a:lnTo>
                  <a:close/>
                  <a:moveTo>
                    <a:pt x="514849" y="242964"/>
                  </a:moveTo>
                  <a:lnTo>
                    <a:pt x="785099" y="242964"/>
                  </a:lnTo>
                  <a:lnTo>
                    <a:pt x="785099" y="513433"/>
                  </a:lnTo>
                  <a:lnTo>
                    <a:pt x="514849" y="513433"/>
                  </a:lnTo>
                  <a:lnTo>
                    <a:pt x="514849" y="242964"/>
                  </a:lnTo>
                  <a:close/>
                  <a:moveTo>
                    <a:pt x="514849" y="521685"/>
                  </a:moveTo>
                  <a:lnTo>
                    <a:pt x="785099" y="521685"/>
                  </a:lnTo>
                  <a:lnTo>
                    <a:pt x="785099" y="792154"/>
                  </a:lnTo>
                  <a:lnTo>
                    <a:pt x="514849" y="792154"/>
                  </a:lnTo>
                  <a:lnTo>
                    <a:pt x="514849" y="521685"/>
                  </a:lnTo>
                  <a:close/>
                  <a:moveTo>
                    <a:pt x="514849" y="801322"/>
                  </a:moveTo>
                  <a:lnTo>
                    <a:pt x="785099" y="801322"/>
                  </a:lnTo>
                  <a:lnTo>
                    <a:pt x="785099" y="1071792"/>
                  </a:lnTo>
                  <a:lnTo>
                    <a:pt x="514849" y="1071792"/>
                  </a:lnTo>
                  <a:lnTo>
                    <a:pt x="514849" y="801322"/>
                  </a:lnTo>
                  <a:close/>
                  <a:moveTo>
                    <a:pt x="514849" y="1080960"/>
                  </a:moveTo>
                  <a:lnTo>
                    <a:pt x="785099" y="1080960"/>
                  </a:lnTo>
                  <a:lnTo>
                    <a:pt x="785099" y="1351429"/>
                  </a:lnTo>
                  <a:lnTo>
                    <a:pt x="514849" y="1351429"/>
                  </a:lnTo>
                  <a:lnTo>
                    <a:pt x="514849" y="1080960"/>
                  </a:lnTo>
                  <a:close/>
                  <a:moveTo>
                    <a:pt x="236354" y="242964"/>
                  </a:moveTo>
                  <a:lnTo>
                    <a:pt x="505688" y="242964"/>
                  </a:lnTo>
                  <a:lnTo>
                    <a:pt x="505688" y="513433"/>
                  </a:lnTo>
                  <a:lnTo>
                    <a:pt x="235438" y="513433"/>
                  </a:lnTo>
                  <a:lnTo>
                    <a:pt x="235438" y="242964"/>
                  </a:lnTo>
                  <a:close/>
                  <a:moveTo>
                    <a:pt x="236354" y="521685"/>
                  </a:moveTo>
                  <a:lnTo>
                    <a:pt x="505688" y="521685"/>
                  </a:lnTo>
                  <a:lnTo>
                    <a:pt x="505688" y="792154"/>
                  </a:lnTo>
                  <a:lnTo>
                    <a:pt x="235438" y="792154"/>
                  </a:lnTo>
                  <a:lnTo>
                    <a:pt x="235438" y="521685"/>
                  </a:lnTo>
                  <a:close/>
                  <a:moveTo>
                    <a:pt x="236354" y="801322"/>
                  </a:moveTo>
                  <a:lnTo>
                    <a:pt x="505688" y="801322"/>
                  </a:lnTo>
                  <a:lnTo>
                    <a:pt x="505688" y="1071792"/>
                  </a:lnTo>
                  <a:lnTo>
                    <a:pt x="235438" y="1071792"/>
                  </a:lnTo>
                  <a:lnTo>
                    <a:pt x="235438" y="801322"/>
                  </a:lnTo>
                  <a:close/>
                  <a:moveTo>
                    <a:pt x="236354" y="1080960"/>
                  </a:moveTo>
                  <a:lnTo>
                    <a:pt x="505688" y="1080960"/>
                  </a:lnTo>
                  <a:lnTo>
                    <a:pt x="505688" y="1351429"/>
                  </a:lnTo>
                  <a:lnTo>
                    <a:pt x="235438" y="1351429"/>
                  </a:lnTo>
                  <a:lnTo>
                    <a:pt x="235438" y="1080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8" name="Audio 7">
            <a:hlinkClick r:id="" action="ppaction://media"/>
            <a:extLst>
              <a:ext uri="{FF2B5EF4-FFF2-40B4-BE49-F238E27FC236}">
                <a16:creationId xmlns:a16="http://schemas.microsoft.com/office/drawing/2014/main" id="{7B6BD75C-32A0-E33F-F61E-743A7FC1B10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31139377"/>
      </p:ext>
    </p:extLst>
  </p:cSld>
  <p:clrMapOvr>
    <a:masterClrMapping/>
  </p:clrMapOvr>
  <mc:AlternateContent xmlns:mc="http://schemas.openxmlformats.org/markup-compatibility/2006">
    <mc:Choice xmlns:p14="http://schemas.microsoft.com/office/powerpoint/2010/main" Requires="p14">
      <p:transition spd="slow" p14:dur="2000" advTm="2927"/>
    </mc:Choice>
    <mc:Fallback>
      <p:transition spd="slow" advTm="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0F05976-B4EC-6D41-F610-6AB92087977E}"/>
              </a:ext>
            </a:extLst>
          </p:cNvPr>
          <p:cNvSpPr>
            <a:spLocks noGrp="1"/>
          </p:cNvSpPr>
          <p:nvPr>
            <p:ph type="subTitle" idx="1"/>
          </p:nvPr>
        </p:nvSpPr>
        <p:spPr/>
        <p:txBody>
          <a:bodyPr/>
          <a:lstStyle/>
          <a:p>
            <a:pPr marL="152400" indent="0">
              <a:buNone/>
            </a:pPr>
            <a:r>
              <a:rPr lang="en-US" sz="1600" dirty="0"/>
              <a:t>Regulating AI is a crucial aspect ensuring its ethical and safe deployment into society. This segment examines the existing regulatory framework governing AI, identifying key areas where regulations are in place and where gaps persist. It delves into proposals for the future and underscores the need for a proactive approach to AI governing.</a:t>
            </a:r>
          </a:p>
          <a:p>
            <a:pPr marL="152400" indent="0">
              <a:buNone/>
            </a:pPr>
            <a:endParaRPr lang="en-US" sz="1600" dirty="0"/>
          </a:p>
          <a:p>
            <a:pPr marL="152400" indent="0">
              <a:buNone/>
            </a:pPr>
            <a:r>
              <a:rPr lang="en-US" sz="1600" dirty="0"/>
              <a:t>The existing regulatory framework in terms of AI in Canada lacks a specific overarching law. However, various government branches and departments have been created as well as tasked with overseeing laws related to the different uses of AI. Some of these people would include the Office of the Privacy Commissioner (addresses issues related to collection, use, and transfer or personal data). Another example would be the Advisory Council on AI.</a:t>
            </a:r>
          </a:p>
          <a:p>
            <a:pPr marL="152400" indent="0">
              <a:buNone/>
            </a:pPr>
            <a:endParaRPr lang="en-US" sz="1200" dirty="0"/>
          </a:p>
          <a:p>
            <a:pPr marL="152400" indent="0">
              <a:buNone/>
            </a:pPr>
            <a:endParaRPr lang="en-CA" dirty="0"/>
          </a:p>
        </p:txBody>
      </p:sp>
      <p:sp>
        <p:nvSpPr>
          <p:cNvPr id="3" name="Title 2">
            <a:extLst>
              <a:ext uri="{FF2B5EF4-FFF2-40B4-BE49-F238E27FC236}">
                <a16:creationId xmlns:a16="http://schemas.microsoft.com/office/drawing/2014/main" id="{687860F9-48F7-B03B-C711-38A03E339E15}"/>
              </a:ext>
            </a:extLst>
          </p:cNvPr>
          <p:cNvSpPr>
            <a:spLocks noGrp="1"/>
          </p:cNvSpPr>
          <p:nvPr>
            <p:ph type="title"/>
          </p:nvPr>
        </p:nvSpPr>
        <p:spPr/>
        <p:txBody>
          <a:bodyPr/>
          <a:lstStyle/>
          <a:p>
            <a:r>
              <a:rPr lang="en-US" dirty="0"/>
              <a:t>Regulating AI</a:t>
            </a:r>
            <a:endParaRPr lang="en-CA" dirty="0"/>
          </a:p>
        </p:txBody>
      </p:sp>
      <p:pic>
        <p:nvPicPr>
          <p:cNvPr id="8" name="Audio 7">
            <a:hlinkClick r:id="" action="ppaction://media"/>
            <a:extLst>
              <a:ext uri="{FF2B5EF4-FFF2-40B4-BE49-F238E27FC236}">
                <a16:creationId xmlns:a16="http://schemas.microsoft.com/office/drawing/2014/main" id="{02F080DD-F7A6-C733-B205-5DF19365AC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91562438"/>
      </p:ext>
    </p:extLst>
  </p:cSld>
  <p:clrMapOvr>
    <a:masterClrMapping/>
  </p:clrMapOvr>
  <mc:AlternateContent xmlns:mc="http://schemas.openxmlformats.org/markup-compatibility/2006">
    <mc:Choice xmlns:p14="http://schemas.microsoft.com/office/powerpoint/2010/main" Requires="p14">
      <p:transition spd="slow" p14:dur="2000" advTm="14940"/>
    </mc:Choice>
    <mc:Fallback>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0F05976-B4EC-6D41-F610-6AB92087977E}"/>
              </a:ext>
            </a:extLst>
          </p:cNvPr>
          <p:cNvSpPr>
            <a:spLocks noGrp="1"/>
          </p:cNvSpPr>
          <p:nvPr>
            <p:ph type="subTitle" idx="1"/>
          </p:nvPr>
        </p:nvSpPr>
        <p:spPr/>
        <p:txBody>
          <a:bodyPr/>
          <a:lstStyle/>
          <a:p>
            <a:pPr marL="152400" indent="0">
              <a:buNone/>
            </a:pPr>
            <a:r>
              <a:rPr lang="en-US" sz="1600" dirty="0"/>
              <a:t>A significant development is the proposed Artificial Intelligence and Data Act (AIDA), part of Bill C-27, which, if passed, would set up Canada-wide obligations for AI systems (especially within the domain of international or interprovincial trade/commerce). This legislation aims to ensure responsible AI use.</a:t>
            </a:r>
          </a:p>
          <a:p>
            <a:pPr marL="152400" indent="0">
              <a:buNone/>
            </a:pPr>
            <a:endParaRPr lang="en-US" sz="1600" dirty="0"/>
          </a:p>
          <a:p>
            <a:pPr marL="152400" indent="0">
              <a:buNone/>
            </a:pPr>
            <a:endParaRPr lang="en-US" sz="1600" dirty="0"/>
          </a:p>
          <a:p>
            <a:pPr marL="152400" indent="0">
              <a:buNone/>
            </a:pPr>
            <a:r>
              <a:rPr lang="en-US" sz="1600" dirty="0"/>
              <a:t>Moreover, upcoming reforms in federal and provincial privacy laws are set to address decision-making processes, impacting AI use within businesses. This evolving framework reflects our approach to balancing AI innovations with societal and ethical considerations. [7] [8] [9]</a:t>
            </a:r>
          </a:p>
          <a:p>
            <a:pPr marL="152400" indent="0">
              <a:buNone/>
            </a:pPr>
            <a:endParaRPr lang="en-US" sz="1200" dirty="0"/>
          </a:p>
          <a:p>
            <a:pPr marL="152400" indent="0">
              <a:buNone/>
            </a:pPr>
            <a:endParaRPr lang="en-CA" dirty="0"/>
          </a:p>
        </p:txBody>
      </p:sp>
      <p:sp>
        <p:nvSpPr>
          <p:cNvPr id="3" name="Title 2">
            <a:extLst>
              <a:ext uri="{FF2B5EF4-FFF2-40B4-BE49-F238E27FC236}">
                <a16:creationId xmlns:a16="http://schemas.microsoft.com/office/drawing/2014/main" id="{687860F9-48F7-B03B-C711-38A03E339E15}"/>
              </a:ext>
            </a:extLst>
          </p:cNvPr>
          <p:cNvSpPr>
            <a:spLocks noGrp="1"/>
          </p:cNvSpPr>
          <p:nvPr>
            <p:ph type="title"/>
          </p:nvPr>
        </p:nvSpPr>
        <p:spPr/>
        <p:txBody>
          <a:bodyPr/>
          <a:lstStyle/>
          <a:p>
            <a:r>
              <a:rPr lang="en-US" dirty="0"/>
              <a:t>Regulating AI</a:t>
            </a:r>
            <a:endParaRPr lang="en-CA" dirty="0"/>
          </a:p>
        </p:txBody>
      </p:sp>
      <p:pic>
        <p:nvPicPr>
          <p:cNvPr id="13" name="Audio 12">
            <a:hlinkClick r:id="" action="ppaction://media"/>
            <a:extLst>
              <a:ext uri="{FF2B5EF4-FFF2-40B4-BE49-F238E27FC236}">
                <a16:creationId xmlns:a16="http://schemas.microsoft.com/office/drawing/2014/main" id="{A4E29629-3B6B-58A0-CFF4-322587EBE8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38086979"/>
      </p:ext>
    </p:extLst>
  </p:cSld>
  <p:clrMapOvr>
    <a:masterClrMapping/>
  </p:clrMapOvr>
  <mc:AlternateContent xmlns:mc="http://schemas.openxmlformats.org/markup-compatibility/2006">
    <mc:Choice xmlns:p14="http://schemas.microsoft.com/office/powerpoint/2010/main" Requires="p14">
      <p:transition spd="slow" p14:dur="2000" advTm="24261"/>
    </mc:Choice>
    <mc:Fallback>
      <p:transition spd="slow" advTm="2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83F93C3-5876-A7B5-D1F1-336B586DAD53}"/>
              </a:ext>
            </a:extLst>
          </p:cNvPr>
          <p:cNvSpPr>
            <a:spLocks noGrp="1"/>
          </p:cNvSpPr>
          <p:nvPr>
            <p:ph type="subTitle" idx="1"/>
          </p:nvPr>
        </p:nvSpPr>
        <p:spPr/>
        <p:txBody>
          <a:bodyPr/>
          <a:lstStyle/>
          <a:p>
            <a:r>
              <a:rPr lang="en-US" sz="1500" dirty="0"/>
              <a:t>      In conclusion, AI's journey from theoretical concept to the transformative force we see today has been remarkable. Its potential for innovation is boundless, but it is accompanied by challenges that require our careful consideration and action.</a:t>
            </a:r>
          </a:p>
          <a:p>
            <a:endParaRPr lang="en-US" dirty="0"/>
          </a:p>
          <a:p>
            <a:endParaRPr lang="en-CA" dirty="0"/>
          </a:p>
        </p:txBody>
      </p:sp>
      <p:sp>
        <p:nvSpPr>
          <p:cNvPr id="3" name="Title 2">
            <a:extLst>
              <a:ext uri="{FF2B5EF4-FFF2-40B4-BE49-F238E27FC236}">
                <a16:creationId xmlns:a16="http://schemas.microsoft.com/office/drawing/2014/main" id="{58F89C7A-5EDE-B33A-E243-9B3E681EFA1E}"/>
              </a:ext>
            </a:extLst>
          </p:cNvPr>
          <p:cNvSpPr>
            <a:spLocks noGrp="1"/>
          </p:cNvSpPr>
          <p:nvPr>
            <p:ph type="title"/>
          </p:nvPr>
        </p:nvSpPr>
        <p:spPr/>
        <p:txBody>
          <a:bodyPr/>
          <a:lstStyle/>
          <a:p>
            <a:r>
              <a:rPr lang="en-CA" dirty="0"/>
              <a:t>Conclusion </a:t>
            </a:r>
          </a:p>
        </p:txBody>
      </p:sp>
      <p:pic>
        <p:nvPicPr>
          <p:cNvPr id="6" name="Picture Placeholder 5" descr="Several white paper cutout snowflakes, on a white background">
            <a:extLst>
              <a:ext uri="{FF2B5EF4-FFF2-40B4-BE49-F238E27FC236}">
                <a16:creationId xmlns:a16="http://schemas.microsoft.com/office/drawing/2014/main" id="{458403A4-C005-25F8-B64C-7C746E005BBA}"/>
              </a:ext>
            </a:extLst>
          </p:cNvPr>
          <p:cNvPicPr>
            <a:picLocks noGrp="1" noChangeAspect="1"/>
          </p:cNvPicPr>
          <p:nvPr>
            <p:ph type="pic" idx="2"/>
          </p:nvPr>
        </p:nvPicPr>
        <p:blipFill>
          <a:blip r:embed="rId4"/>
          <a:srcRect l="27148" r="27148"/>
          <a:stretch>
            <a:fillRect/>
          </a:stretch>
        </p:blipFill>
        <p:spPr/>
      </p:pic>
      <p:pic>
        <p:nvPicPr>
          <p:cNvPr id="12" name="Audio 11">
            <a:hlinkClick r:id="" action="ppaction://media"/>
            <a:extLst>
              <a:ext uri="{FF2B5EF4-FFF2-40B4-BE49-F238E27FC236}">
                <a16:creationId xmlns:a16="http://schemas.microsoft.com/office/drawing/2014/main" id="{50343CF0-3231-B31E-4C54-78FE5859FC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06600837"/>
      </p:ext>
    </p:extLst>
  </p:cSld>
  <p:clrMapOvr>
    <a:masterClrMapping/>
  </p:clrMapOvr>
  <mc:AlternateContent xmlns:mc="http://schemas.openxmlformats.org/markup-compatibility/2006">
    <mc:Choice xmlns:p14="http://schemas.microsoft.com/office/powerpoint/2010/main" Requires="p14">
      <p:transition spd="slow" p14:dur="2000" advTm="15509"/>
    </mc:Choice>
    <mc:Fallback>
      <p:transition spd="slow" advTm="1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90" name="Google Shape;1190;p48"/>
          <p:cNvSpPr txBox="1">
            <a:spLocks noGrp="1"/>
          </p:cNvSpPr>
          <p:nvPr>
            <p:ph type="title"/>
          </p:nvPr>
        </p:nvSpPr>
        <p:spPr>
          <a:xfrm>
            <a:off x="722376" y="539500"/>
            <a:ext cx="7708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References</a:t>
            </a:r>
            <a:endParaRPr dirty="0"/>
          </a:p>
        </p:txBody>
      </p:sp>
      <p:graphicFrame>
        <p:nvGraphicFramePr>
          <p:cNvPr id="2" name="Table 1">
            <a:extLst>
              <a:ext uri="{FF2B5EF4-FFF2-40B4-BE49-F238E27FC236}">
                <a16:creationId xmlns:a16="http://schemas.microsoft.com/office/drawing/2014/main" id="{58D09C33-7724-B26D-5D78-2601FBCF7DC1}"/>
              </a:ext>
            </a:extLst>
          </p:cNvPr>
          <p:cNvGraphicFramePr>
            <a:graphicFrameLocks noGrp="1"/>
          </p:cNvGraphicFramePr>
          <p:nvPr>
            <p:extLst>
              <p:ext uri="{D42A27DB-BD31-4B8C-83A1-F6EECF244321}">
                <p14:modId xmlns:p14="http://schemas.microsoft.com/office/powerpoint/2010/main" val="1431346766"/>
              </p:ext>
            </p:extLst>
          </p:nvPr>
        </p:nvGraphicFramePr>
        <p:xfrm>
          <a:off x="722376" y="1229532"/>
          <a:ext cx="7717625" cy="3374468"/>
        </p:xfrm>
        <a:graphic>
          <a:graphicData uri="http://schemas.openxmlformats.org/drawingml/2006/table">
            <a:tbl>
              <a:tblPr firstRow="1" firstCol="1" bandRow="1">
                <a:tableStyleId>{4DA0B01C-45C2-4D34-86F5-B715A0FC1E5D}</a:tableStyleId>
              </a:tblPr>
              <a:tblGrid>
                <a:gridCol w="77176">
                  <a:extLst>
                    <a:ext uri="{9D8B030D-6E8A-4147-A177-3AD203B41FA5}">
                      <a16:colId xmlns:a16="http://schemas.microsoft.com/office/drawing/2014/main" val="2922206118"/>
                    </a:ext>
                  </a:extLst>
                </a:gridCol>
                <a:gridCol w="7640449">
                  <a:extLst>
                    <a:ext uri="{9D8B030D-6E8A-4147-A177-3AD203B41FA5}">
                      <a16:colId xmlns:a16="http://schemas.microsoft.com/office/drawing/2014/main" val="3646803289"/>
                    </a:ext>
                  </a:extLst>
                </a:gridCol>
              </a:tblGrid>
              <a:tr h="201515">
                <a:tc>
                  <a:txBody>
                    <a:bodyPr/>
                    <a:lstStyle/>
                    <a:p>
                      <a:pPr>
                        <a:lnSpc>
                          <a:spcPct val="107000"/>
                        </a:lnSpc>
                        <a:spcAft>
                          <a:spcPts val="800"/>
                        </a:spcAft>
                      </a:pPr>
                      <a:r>
                        <a:rPr lang="en-US" sz="700" kern="100">
                          <a:effectLst/>
                        </a:rPr>
                        <a:t>[1]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[Online]. Available: https://www.google.com/search?q=what+is+artificial+intelligence+definition&amp;sca_esv=592986270&amp;rlz=1C1RXQR_enCA1020CA1020&amp;sxsrf=AM9HkKmrv36kToypLnQlT7J8ryRNEqFalQ%3A1703213975905&amp;ei=l_uEZdnpNpX00PEP-IidUA&amp;oq=what+is+artificial+intelligence+de&amp;gs_lp=Egxnd3Mt.</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1378978426"/>
                  </a:ext>
                </a:extLst>
              </a:tr>
              <a:tr h="434484">
                <a:tc>
                  <a:txBody>
                    <a:bodyPr/>
                    <a:lstStyle/>
                    <a:p>
                      <a:pPr>
                        <a:lnSpc>
                          <a:spcPct val="107000"/>
                        </a:lnSpc>
                        <a:spcAft>
                          <a:spcPts val="800"/>
                        </a:spcAft>
                      </a:pPr>
                      <a:r>
                        <a:rPr lang="en-US" sz="700" kern="100">
                          <a:effectLst/>
                        </a:rPr>
                        <a:t>[2]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"Turing Test," [Online]. Available: https://www.investopedia.com/terms/t/turing-test.asp.</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1403235611"/>
                  </a:ext>
                </a:extLst>
              </a:tr>
              <a:tr h="370068">
                <a:tc>
                  <a:txBody>
                    <a:bodyPr/>
                    <a:lstStyle/>
                    <a:p>
                      <a:pPr>
                        <a:lnSpc>
                          <a:spcPct val="107000"/>
                        </a:lnSpc>
                        <a:spcAft>
                          <a:spcPts val="800"/>
                        </a:spcAft>
                      </a:pPr>
                      <a:r>
                        <a:rPr lang="en-US" sz="700" kern="100">
                          <a:effectLst/>
                        </a:rPr>
                        <a:t>[3]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[Online]. Available: https://www.ibm.com/topics/neural-networks#:~:text=Neural%20networks%2C%20also%20known%20as,neurons%20signal%20to%20one%20another.</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3718833621"/>
                  </a:ext>
                </a:extLst>
              </a:tr>
              <a:tr h="370068">
                <a:tc>
                  <a:txBody>
                    <a:bodyPr/>
                    <a:lstStyle/>
                    <a:p>
                      <a:pPr>
                        <a:lnSpc>
                          <a:spcPct val="107000"/>
                        </a:lnSpc>
                        <a:spcAft>
                          <a:spcPts val="800"/>
                        </a:spcAft>
                      </a:pPr>
                      <a:r>
                        <a:rPr lang="en-US" sz="700" kern="100">
                          <a:effectLst/>
                        </a:rPr>
                        <a:t>[4]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[Online]. Available: https://expertisefinder.com/expert-systems/#:~:text=An%20Expert%20System%20is%20a,and%20is%20easy%20to%20use.</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3684639151"/>
                  </a:ext>
                </a:extLst>
              </a:tr>
              <a:tr h="370068">
                <a:tc>
                  <a:txBody>
                    <a:bodyPr/>
                    <a:lstStyle/>
                    <a:p>
                      <a:pPr>
                        <a:lnSpc>
                          <a:spcPct val="107000"/>
                        </a:lnSpc>
                        <a:spcAft>
                          <a:spcPts val="800"/>
                        </a:spcAft>
                      </a:pPr>
                      <a:r>
                        <a:rPr lang="en-US" sz="700" kern="100">
                          <a:effectLst/>
                        </a:rPr>
                        <a:t>[5]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[Online]. Available: https://www.ibm.com/history/deep-blue.</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472439630"/>
                  </a:ext>
                </a:extLst>
              </a:tr>
              <a:tr h="370068">
                <a:tc>
                  <a:txBody>
                    <a:bodyPr/>
                    <a:lstStyle/>
                    <a:p>
                      <a:pPr>
                        <a:lnSpc>
                          <a:spcPct val="107000"/>
                        </a:lnSpc>
                        <a:spcAft>
                          <a:spcPts val="800"/>
                        </a:spcAft>
                      </a:pPr>
                      <a:r>
                        <a:rPr lang="en-US" sz="700" kern="100">
                          <a:effectLst/>
                        </a:rPr>
                        <a:t>[6]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[Online]. Available: https://cs.stanford.edu/group/roadrunner/stanley.html.</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3972381211"/>
                  </a:ext>
                </a:extLst>
              </a:tr>
              <a:tr h="370068">
                <a:tc>
                  <a:txBody>
                    <a:bodyPr/>
                    <a:lstStyle/>
                    <a:p>
                      <a:pPr>
                        <a:lnSpc>
                          <a:spcPct val="107000"/>
                        </a:lnSpc>
                        <a:spcAft>
                          <a:spcPts val="800"/>
                        </a:spcAft>
                      </a:pPr>
                      <a:r>
                        <a:rPr lang="en-US" sz="700" kern="100">
                          <a:effectLst/>
                        </a:rPr>
                        <a:t>[7]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[Online]. Available: https://practiceguides.chambers.com/practice-guides/artificial-intelligence-2023/canada.</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2613691600"/>
                  </a:ext>
                </a:extLst>
              </a:tr>
              <a:tr h="370068">
                <a:tc>
                  <a:txBody>
                    <a:bodyPr/>
                    <a:lstStyle/>
                    <a:p>
                      <a:pPr>
                        <a:lnSpc>
                          <a:spcPct val="107000"/>
                        </a:lnSpc>
                        <a:spcAft>
                          <a:spcPts val="800"/>
                        </a:spcAft>
                      </a:pPr>
                      <a:r>
                        <a:rPr lang="en-US" sz="700" kern="100">
                          <a:effectLst/>
                        </a:rPr>
                        <a:t>[8]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a:effectLst/>
                        </a:rPr>
                        <a:t>[Online]. Available: https://www.torys.com/our-latest-thinking/publications/2023/04/guide-to-artificial-intelligence-regulation-in-canada.</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3045532776"/>
                  </a:ext>
                </a:extLst>
              </a:tr>
              <a:tr h="370068">
                <a:tc>
                  <a:txBody>
                    <a:bodyPr/>
                    <a:lstStyle/>
                    <a:p>
                      <a:pPr>
                        <a:lnSpc>
                          <a:spcPct val="107000"/>
                        </a:lnSpc>
                        <a:spcAft>
                          <a:spcPts val="800"/>
                        </a:spcAft>
                      </a:pPr>
                      <a:r>
                        <a:rPr lang="en-US" sz="700" kern="100">
                          <a:effectLst/>
                        </a:rPr>
                        <a:t>[9] </a:t>
                      </a:r>
                      <a:endParaRPr lang="en-CA"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tc>
                  <a:txBody>
                    <a:bodyPr/>
                    <a:lstStyle/>
                    <a:p>
                      <a:pPr>
                        <a:lnSpc>
                          <a:spcPct val="107000"/>
                        </a:lnSpc>
                        <a:spcAft>
                          <a:spcPts val="800"/>
                        </a:spcAft>
                      </a:pPr>
                      <a:r>
                        <a:rPr lang="en-US" sz="700" kern="100" dirty="0">
                          <a:effectLst/>
                        </a:rPr>
                        <a:t>[Online]. Available: https://ised-isde.canada.ca/site/innovation-better-canada/en/artificial-intelligence-and-data-act.</a:t>
                      </a:r>
                      <a:endParaRPr lang="en-CA"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2" marR="6352" marT="6352" marB="6352"/>
                </a:tc>
                <a:extLst>
                  <a:ext uri="{0D108BD9-81ED-4DB2-BD59-A6C34878D82A}">
                    <a16:rowId xmlns:a16="http://schemas.microsoft.com/office/drawing/2014/main" val="2124597412"/>
                  </a:ext>
                </a:extLst>
              </a:tr>
            </a:tbl>
          </a:graphicData>
        </a:graphic>
      </p:graphicFrame>
      <p:pic>
        <p:nvPicPr>
          <p:cNvPr id="19" name="Audio 18">
            <a:hlinkClick r:id="" action="ppaction://media"/>
            <a:extLst>
              <a:ext uri="{FF2B5EF4-FFF2-40B4-BE49-F238E27FC236}">
                <a16:creationId xmlns:a16="http://schemas.microsoft.com/office/drawing/2014/main" id="{01C6DBDB-119A-2630-CC21-08FFA617C0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496"/>
    </mc:Choice>
    <mc:Fallback>
      <p:transition spd="slow" advTm="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46"/>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133" name="Google Shape;1133;p46"/>
          <p:cNvSpPr txBox="1">
            <a:spLocks noGrp="1"/>
          </p:cNvSpPr>
          <p:nvPr>
            <p:ph type="subTitle" idx="1"/>
          </p:nvPr>
        </p:nvSpPr>
        <p:spPr>
          <a:xfrm>
            <a:off x="2347900" y="1644225"/>
            <a:ext cx="4448100" cy="12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Do you have any questions?</a:t>
            </a:r>
            <a:endParaRPr b="1" dirty="0"/>
          </a:p>
          <a:p>
            <a:pPr marL="0" lvl="0" indent="0" algn="ctr" rtl="0">
              <a:spcBef>
                <a:spcPts val="1000"/>
              </a:spcBef>
              <a:spcAft>
                <a:spcPts val="0"/>
              </a:spcAft>
              <a:buNone/>
            </a:pPr>
            <a:endParaRPr dirty="0"/>
          </a:p>
        </p:txBody>
      </p:sp>
      <p:pic>
        <p:nvPicPr>
          <p:cNvPr id="22" name="Audio 21">
            <a:hlinkClick r:id="" action="ppaction://media"/>
            <a:extLst>
              <a:ext uri="{FF2B5EF4-FFF2-40B4-BE49-F238E27FC236}">
                <a16:creationId xmlns:a16="http://schemas.microsoft.com/office/drawing/2014/main" id="{075975D3-104F-B955-2DCC-077EE2A923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231"/>
    </mc:Choice>
    <mc:Fallback>
      <p:transition spd="slow" advTm="1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884" name="Google Shape;884;p29"/>
          <p:cNvSpPr txBox="1">
            <a:spLocks noGrp="1"/>
          </p:cNvSpPr>
          <p:nvPr>
            <p:ph type="title" idx="2"/>
          </p:nvPr>
        </p:nvSpPr>
        <p:spPr>
          <a:xfrm>
            <a:off x="1129988" y="1709470"/>
            <a:ext cx="734700" cy="7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885" name="Google Shape;885;p29"/>
          <p:cNvSpPr txBox="1">
            <a:spLocks noGrp="1"/>
          </p:cNvSpPr>
          <p:nvPr>
            <p:ph type="title" idx="3"/>
          </p:nvPr>
        </p:nvSpPr>
        <p:spPr>
          <a:xfrm>
            <a:off x="5020613" y="1709481"/>
            <a:ext cx="734700" cy="7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886" name="Google Shape;886;p29"/>
          <p:cNvSpPr txBox="1">
            <a:spLocks noGrp="1"/>
          </p:cNvSpPr>
          <p:nvPr>
            <p:ph type="title" idx="4"/>
          </p:nvPr>
        </p:nvSpPr>
        <p:spPr>
          <a:xfrm>
            <a:off x="1129988" y="2673070"/>
            <a:ext cx="734700" cy="7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887" name="Google Shape;887;p29"/>
          <p:cNvSpPr txBox="1">
            <a:spLocks noGrp="1"/>
          </p:cNvSpPr>
          <p:nvPr>
            <p:ph type="title" idx="5"/>
          </p:nvPr>
        </p:nvSpPr>
        <p:spPr>
          <a:xfrm>
            <a:off x="5020613" y="2673081"/>
            <a:ext cx="734700" cy="7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888" name="Google Shape;888;p29"/>
          <p:cNvSpPr txBox="1">
            <a:spLocks noGrp="1"/>
          </p:cNvSpPr>
          <p:nvPr>
            <p:ph type="title" idx="6"/>
          </p:nvPr>
        </p:nvSpPr>
        <p:spPr>
          <a:xfrm>
            <a:off x="1129988" y="3636670"/>
            <a:ext cx="734700" cy="7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889" name="Google Shape;889;p29"/>
          <p:cNvSpPr txBox="1">
            <a:spLocks noGrp="1"/>
          </p:cNvSpPr>
          <p:nvPr>
            <p:ph type="title" idx="7"/>
          </p:nvPr>
        </p:nvSpPr>
        <p:spPr>
          <a:xfrm>
            <a:off x="5020613" y="3636681"/>
            <a:ext cx="734700" cy="7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890" name="Google Shape;890;p29"/>
          <p:cNvSpPr txBox="1">
            <a:spLocks noGrp="1"/>
          </p:cNvSpPr>
          <p:nvPr>
            <p:ph type="subTitle" idx="1"/>
          </p:nvPr>
        </p:nvSpPr>
        <p:spPr>
          <a:xfrm>
            <a:off x="2093288" y="1709475"/>
            <a:ext cx="2030100" cy="73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Evolution of AI</a:t>
            </a:r>
            <a:endParaRPr dirty="0"/>
          </a:p>
        </p:txBody>
      </p:sp>
      <p:sp>
        <p:nvSpPr>
          <p:cNvPr id="891" name="Google Shape;891;p29"/>
          <p:cNvSpPr txBox="1">
            <a:spLocks noGrp="1"/>
          </p:cNvSpPr>
          <p:nvPr>
            <p:ph type="subTitle" idx="8"/>
          </p:nvPr>
        </p:nvSpPr>
        <p:spPr>
          <a:xfrm>
            <a:off x="2093288" y="2673070"/>
            <a:ext cx="2030100" cy="73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How it Works</a:t>
            </a:r>
            <a:endParaRPr dirty="0"/>
          </a:p>
        </p:txBody>
      </p:sp>
      <p:sp>
        <p:nvSpPr>
          <p:cNvPr id="892" name="Google Shape;892;p29"/>
          <p:cNvSpPr txBox="1">
            <a:spLocks noGrp="1"/>
          </p:cNvSpPr>
          <p:nvPr>
            <p:ph type="subTitle" idx="9"/>
          </p:nvPr>
        </p:nvSpPr>
        <p:spPr>
          <a:xfrm>
            <a:off x="2093288" y="3636675"/>
            <a:ext cx="2030100" cy="73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AI’s Promises and Perils</a:t>
            </a:r>
            <a:endParaRPr dirty="0"/>
          </a:p>
        </p:txBody>
      </p:sp>
      <p:sp>
        <p:nvSpPr>
          <p:cNvPr id="893" name="Google Shape;893;p29"/>
          <p:cNvSpPr txBox="1">
            <a:spLocks noGrp="1"/>
          </p:cNvSpPr>
          <p:nvPr>
            <p:ph type="subTitle" idx="13"/>
          </p:nvPr>
        </p:nvSpPr>
        <p:spPr>
          <a:xfrm>
            <a:off x="5984441" y="1709475"/>
            <a:ext cx="2029200" cy="73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Regulating Al</a:t>
            </a:r>
            <a:endParaRPr dirty="0"/>
          </a:p>
        </p:txBody>
      </p:sp>
      <p:sp>
        <p:nvSpPr>
          <p:cNvPr id="894" name="Google Shape;894;p29"/>
          <p:cNvSpPr txBox="1">
            <a:spLocks noGrp="1"/>
          </p:cNvSpPr>
          <p:nvPr>
            <p:ph type="subTitle" idx="14"/>
          </p:nvPr>
        </p:nvSpPr>
        <p:spPr>
          <a:xfrm>
            <a:off x="5983913" y="2673075"/>
            <a:ext cx="2030100" cy="73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Conclusion</a:t>
            </a:r>
            <a:endParaRPr dirty="0"/>
          </a:p>
        </p:txBody>
      </p:sp>
      <p:sp>
        <p:nvSpPr>
          <p:cNvPr id="895" name="Google Shape;895;p29"/>
          <p:cNvSpPr txBox="1">
            <a:spLocks noGrp="1"/>
          </p:cNvSpPr>
          <p:nvPr>
            <p:ph type="subTitle" idx="15"/>
          </p:nvPr>
        </p:nvSpPr>
        <p:spPr>
          <a:xfrm>
            <a:off x="5984441" y="3636675"/>
            <a:ext cx="2029200" cy="73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References</a:t>
            </a:r>
            <a:endParaRPr dirty="0"/>
          </a:p>
        </p:txBody>
      </p:sp>
      <p:pic>
        <p:nvPicPr>
          <p:cNvPr id="5" name="Audio 4">
            <a:hlinkClick r:id="" action="ppaction://media"/>
            <a:extLst>
              <a:ext uri="{FF2B5EF4-FFF2-40B4-BE49-F238E27FC236}">
                <a16:creationId xmlns:a16="http://schemas.microsoft.com/office/drawing/2014/main" id="{7CFF3040-89BC-9D92-897E-93F5C337C1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945"/>
    </mc:Choice>
    <mc:Fallback>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900" name="Google Shape;900;p30"/>
          <p:cNvGrpSpPr/>
          <p:nvPr/>
        </p:nvGrpSpPr>
        <p:grpSpPr>
          <a:xfrm rot="10800000" flipH="1">
            <a:off x="6391077" y="373566"/>
            <a:ext cx="1922241" cy="946787"/>
            <a:chOff x="4392967" y="5434139"/>
            <a:chExt cx="1807467" cy="890256"/>
          </a:xfrm>
        </p:grpSpPr>
        <p:sp>
          <p:nvSpPr>
            <p:cNvPr id="901" name="Google Shape;901;p30"/>
            <p:cNvSpPr/>
            <p:nvPr/>
          </p:nvSpPr>
          <p:spPr>
            <a:xfrm>
              <a:off x="4392967" y="5434139"/>
              <a:ext cx="993053" cy="890256"/>
            </a:xfrm>
            <a:custGeom>
              <a:avLst/>
              <a:gdLst/>
              <a:ahLst/>
              <a:cxnLst/>
              <a:rect l="l" t="t" r="r" b="b"/>
              <a:pathLst>
                <a:path w="993053" h="890256" extrusionOk="0">
                  <a:moveTo>
                    <a:pt x="0" y="0"/>
                  </a:moveTo>
                  <a:lnTo>
                    <a:pt x="993054" y="0"/>
                  </a:lnTo>
                  <a:lnTo>
                    <a:pt x="993054" y="890256"/>
                  </a:lnTo>
                  <a:lnTo>
                    <a:pt x="0" y="89025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30"/>
            <p:cNvSpPr/>
            <p:nvPr/>
          </p:nvSpPr>
          <p:spPr>
            <a:xfrm>
              <a:off x="5386020" y="5434139"/>
              <a:ext cx="814414" cy="890256"/>
            </a:xfrm>
            <a:custGeom>
              <a:avLst/>
              <a:gdLst/>
              <a:ahLst/>
              <a:cxnLst/>
              <a:rect l="l" t="t" r="r" b="b"/>
              <a:pathLst>
                <a:path w="814414" h="890256" extrusionOk="0">
                  <a:moveTo>
                    <a:pt x="0" y="0"/>
                  </a:moveTo>
                  <a:lnTo>
                    <a:pt x="0" y="890256"/>
                  </a:lnTo>
                  <a:lnTo>
                    <a:pt x="237270" y="890256"/>
                  </a:lnTo>
                  <a:cubicBezTo>
                    <a:pt x="556074" y="890256"/>
                    <a:pt x="814414" y="631706"/>
                    <a:pt x="814414" y="312644"/>
                  </a:cubicBezTo>
                  <a:lnTo>
                    <a:pt x="814414"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3" name="Google Shape;903;p30"/>
          <p:cNvSpPr txBox="1">
            <a:spLocks noGrp="1"/>
          </p:cNvSpPr>
          <p:nvPr>
            <p:ph type="subTitle" idx="1"/>
          </p:nvPr>
        </p:nvSpPr>
        <p:spPr>
          <a:xfrm>
            <a:off x="985425" y="1430872"/>
            <a:ext cx="3296400" cy="3265756"/>
          </a:xfrm>
          <a:prstGeom prst="rect">
            <a:avLst/>
          </a:prstGeom>
        </p:spPr>
        <p:txBody>
          <a:bodyPr spcFirstLastPara="1" wrap="square" lIns="91425" tIns="91425" rIns="91425" bIns="91425" anchor="t" anchorCtr="0">
            <a:noAutofit/>
          </a:bodyPr>
          <a:lstStyle/>
          <a:p>
            <a:pPr marL="0" indent="0"/>
            <a:r>
              <a:rPr lang="en-US" dirty="0"/>
              <a:t>Once a part of science fiction, AI has become a cornerstone in many of our lives. AI is the theory and development of computer systems so that they would be able to perform tasks that require human intelligence. [1]</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realm of technological development, only few innovations have sparked as much debate as Artificial Intelligence (AI).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project will provide you with a balanced perspective, showing how AI is shaping our world as we know it.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904" name="Google Shape;904;p30"/>
          <p:cNvSpPr txBox="1">
            <a:spLocks noGrp="1"/>
          </p:cNvSpPr>
          <p:nvPr>
            <p:ph type="title"/>
          </p:nvPr>
        </p:nvSpPr>
        <p:spPr>
          <a:xfrm>
            <a:off x="985425" y="446872"/>
            <a:ext cx="3296400" cy="98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Introduction</a:t>
            </a:r>
            <a:endParaRPr dirty="0"/>
          </a:p>
        </p:txBody>
      </p:sp>
      <p:pic>
        <p:nvPicPr>
          <p:cNvPr id="905" name="Google Shape;905;p30" descr="3D technology art"/>
          <p:cNvPicPr preferRelativeResize="0">
            <a:picLocks noGrp="1"/>
          </p:cNvPicPr>
          <p:nvPr>
            <p:ph type="pic" idx="2"/>
          </p:nvPr>
        </p:nvPicPr>
        <p:blipFill>
          <a:blip r:embed="rId5"/>
          <a:srcRect l="27143" r="27143"/>
          <a:stretch/>
        </p:blipFill>
        <p:spPr>
          <a:xfrm>
            <a:off x="5371575" y="539500"/>
            <a:ext cx="2787000" cy="4064400"/>
          </a:xfrm>
          <a:prstGeom prst="round2SameRect">
            <a:avLst>
              <a:gd name="adj1" fmla="val 16667"/>
              <a:gd name="adj2" fmla="val 0"/>
            </a:avLst>
          </a:prstGeom>
        </p:spPr>
      </p:pic>
      <p:sp>
        <p:nvSpPr>
          <p:cNvPr id="906" name="Google Shape;906;p30"/>
          <p:cNvSpPr/>
          <p:nvPr/>
        </p:nvSpPr>
        <p:spPr>
          <a:xfrm>
            <a:off x="7737200" y="940376"/>
            <a:ext cx="983774" cy="985310"/>
          </a:xfrm>
          <a:custGeom>
            <a:avLst/>
            <a:gdLst/>
            <a:ahLst/>
            <a:cxnLst/>
            <a:rect l="l" t="t" r="r" b="b"/>
            <a:pathLst>
              <a:path w="1222079" h="1223987" extrusionOk="0">
                <a:moveTo>
                  <a:pt x="1222079" y="611535"/>
                </a:moveTo>
                <a:lnTo>
                  <a:pt x="1023285" y="658295"/>
                </a:lnTo>
                <a:lnTo>
                  <a:pt x="1207422" y="748146"/>
                </a:lnTo>
                <a:lnTo>
                  <a:pt x="1002215" y="749062"/>
                </a:lnTo>
                <a:lnTo>
                  <a:pt x="1161617" y="877420"/>
                </a:lnTo>
                <a:lnTo>
                  <a:pt x="961906" y="832495"/>
                </a:lnTo>
                <a:lnTo>
                  <a:pt x="1089244" y="993860"/>
                </a:lnTo>
                <a:lnTo>
                  <a:pt x="904192" y="904926"/>
                </a:lnTo>
                <a:lnTo>
                  <a:pt x="992138" y="1090129"/>
                </a:lnTo>
                <a:lnTo>
                  <a:pt x="831820" y="963604"/>
                </a:lnTo>
                <a:lnTo>
                  <a:pt x="876709" y="1163476"/>
                </a:lnTo>
                <a:lnTo>
                  <a:pt x="748455" y="1003945"/>
                </a:lnTo>
                <a:lnTo>
                  <a:pt x="746623" y="1208402"/>
                </a:lnTo>
                <a:lnTo>
                  <a:pt x="657761" y="1024116"/>
                </a:lnTo>
                <a:lnTo>
                  <a:pt x="611039" y="1223988"/>
                </a:lnTo>
                <a:lnTo>
                  <a:pt x="564319" y="1024116"/>
                </a:lnTo>
                <a:lnTo>
                  <a:pt x="475457" y="1208402"/>
                </a:lnTo>
                <a:lnTo>
                  <a:pt x="474540" y="1003945"/>
                </a:lnTo>
                <a:lnTo>
                  <a:pt x="345370" y="1163476"/>
                </a:lnTo>
                <a:lnTo>
                  <a:pt x="390259" y="963604"/>
                </a:lnTo>
                <a:lnTo>
                  <a:pt x="229941" y="1090129"/>
                </a:lnTo>
                <a:lnTo>
                  <a:pt x="317887" y="904926"/>
                </a:lnTo>
                <a:lnTo>
                  <a:pt x="132835" y="993860"/>
                </a:lnTo>
                <a:lnTo>
                  <a:pt x="260173" y="832495"/>
                </a:lnTo>
                <a:lnTo>
                  <a:pt x="60463" y="877420"/>
                </a:lnTo>
                <a:lnTo>
                  <a:pt x="219864" y="749062"/>
                </a:lnTo>
                <a:lnTo>
                  <a:pt x="14658" y="748146"/>
                </a:lnTo>
                <a:lnTo>
                  <a:pt x="198794" y="658295"/>
                </a:lnTo>
                <a:lnTo>
                  <a:pt x="0" y="611535"/>
                </a:lnTo>
                <a:lnTo>
                  <a:pt x="198794" y="565693"/>
                </a:lnTo>
                <a:lnTo>
                  <a:pt x="14658" y="475842"/>
                </a:lnTo>
                <a:lnTo>
                  <a:pt x="219864" y="474926"/>
                </a:lnTo>
                <a:lnTo>
                  <a:pt x="60463" y="346567"/>
                </a:lnTo>
                <a:lnTo>
                  <a:pt x="260173" y="391493"/>
                </a:lnTo>
                <a:lnTo>
                  <a:pt x="132835" y="230128"/>
                </a:lnTo>
                <a:lnTo>
                  <a:pt x="317887" y="318145"/>
                </a:lnTo>
                <a:lnTo>
                  <a:pt x="229941" y="133859"/>
                </a:lnTo>
                <a:lnTo>
                  <a:pt x="390259" y="260384"/>
                </a:lnTo>
                <a:lnTo>
                  <a:pt x="345370" y="60512"/>
                </a:lnTo>
                <a:lnTo>
                  <a:pt x="474540" y="220043"/>
                </a:lnTo>
                <a:lnTo>
                  <a:pt x="475457" y="15586"/>
                </a:lnTo>
                <a:lnTo>
                  <a:pt x="564319" y="199872"/>
                </a:lnTo>
                <a:lnTo>
                  <a:pt x="611039" y="0"/>
                </a:lnTo>
                <a:lnTo>
                  <a:pt x="657761" y="199872"/>
                </a:lnTo>
                <a:lnTo>
                  <a:pt x="746623" y="15586"/>
                </a:lnTo>
                <a:lnTo>
                  <a:pt x="748455" y="220043"/>
                </a:lnTo>
                <a:lnTo>
                  <a:pt x="876709" y="60512"/>
                </a:lnTo>
                <a:lnTo>
                  <a:pt x="831820" y="260384"/>
                </a:lnTo>
                <a:lnTo>
                  <a:pt x="992138" y="133859"/>
                </a:lnTo>
                <a:lnTo>
                  <a:pt x="904192" y="319062"/>
                </a:lnTo>
                <a:lnTo>
                  <a:pt x="1089244" y="230128"/>
                </a:lnTo>
                <a:lnTo>
                  <a:pt x="961906" y="391493"/>
                </a:lnTo>
                <a:lnTo>
                  <a:pt x="1161617" y="346567"/>
                </a:lnTo>
                <a:lnTo>
                  <a:pt x="1002215" y="474926"/>
                </a:lnTo>
                <a:lnTo>
                  <a:pt x="1207422" y="475842"/>
                </a:lnTo>
                <a:lnTo>
                  <a:pt x="1023285" y="5656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949D42D2-95E6-1598-1E78-D08F29A53D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041"/>
    </mc:Choice>
    <mc:Fallback>
      <p:transition spd="slow" advTm="1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31"/>
          <p:cNvGrpSpPr/>
          <p:nvPr/>
        </p:nvGrpSpPr>
        <p:grpSpPr>
          <a:xfrm rot="10800000" flipH="1">
            <a:off x="1820819" y="297366"/>
            <a:ext cx="1922241" cy="946787"/>
            <a:chOff x="4392967" y="5434139"/>
            <a:chExt cx="1807467" cy="890256"/>
          </a:xfrm>
        </p:grpSpPr>
        <p:sp>
          <p:nvSpPr>
            <p:cNvPr id="912" name="Google Shape;912;p31"/>
            <p:cNvSpPr/>
            <p:nvPr/>
          </p:nvSpPr>
          <p:spPr>
            <a:xfrm>
              <a:off x="4392967" y="5434139"/>
              <a:ext cx="993053" cy="890256"/>
            </a:xfrm>
            <a:custGeom>
              <a:avLst/>
              <a:gdLst/>
              <a:ahLst/>
              <a:cxnLst/>
              <a:rect l="l" t="t" r="r" b="b"/>
              <a:pathLst>
                <a:path w="993053" h="890256" extrusionOk="0">
                  <a:moveTo>
                    <a:pt x="0" y="0"/>
                  </a:moveTo>
                  <a:lnTo>
                    <a:pt x="993054" y="0"/>
                  </a:lnTo>
                  <a:lnTo>
                    <a:pt x="993054" y="890256"/>
                  </a:lnTo>
                  <a:lnTo>
                    <a:pt x="0" y="89025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31"/>
            <p:cNvSpPr/>
            <p:nvPr/>
          </p:nvSpPr>
          <p:spPr>
            <a:xfrm>
              <a:off x="5386020" y="5434139"/>
              <a:ext cx="814414" cy="890256"/>
            </a:xfrm>
            <a:custGeom>
              <a:avLst/>
              <a:gdLst/>
              <a:ahLst/>
              <a:cxnLst/>
              <a:rect l="l" t="t" r="r" b="b"/>
              <a:pathLst>
                <a:path w="814414" h="890256" extrusionOk="0">
                  <a:moveTo>
                    <a:pt x="0" y="0"/>
                  </a:moveTo>
                  <a:lnTo>
                    <a:pt x="0" y="890256"/>
                  </a:lnTo>
                  <a:lnTo>
                    <a:pt x="237270" y="890256"/>
                  </a:lnTo>
                  <a:cubicBezTo>
                    <a:pt x="556074" y="890256"/>
                    <a:pt x="814414" y="631706"/>
                    <a:pt x="814414" y="312644"/>
                  </a:cubicBezTo>
                  <a:lnTo>
                    <a:pt x="814414"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4" name="Google Shape;914;p31"/>
          <p:cNvSpPr txBox="1">
            <a:spLocks noGrp="1"/>
          </p:cNvSpPr>
          <p:nvPr>
            <p:ph type="title"/>
          </p:nvPr>
        </p:nvSpPr>
        <p:spPr>
          <a:xfrm>
            <a:off x="4275775" y="2368350"/>
            <a:ext cx="3363000" cy="155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Evolution Of AI</a:t>
            </a:r>
            <a:endParaRPr dirty="0"/>
          </a:p>
        </p:txBody>
      </p:sp>
      <p:sp>
        <p:nvSpPr>
          <p:cNvPr id="915" name="Google Shape;915;p31"/>
          <p:cNvSpPr txBox="1">
            <a:spLocks noGrp="1"/>
          </p:cNvSpPr>
          <p:nvPr>
            <p:ph type="title" idx="2"/>
          </p:nvPr>
        </p:nvSpPr>
        <p:spPr>
          <a:xfrm>
            <a:off x="4275775" y="1374150"/>
            <a:ext cx="1332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916" name="Google Shape;916;p31"/>
          <p:cNvPicPr preferRelativeResize="0">
            <a:picLocks noGrp="1"/>
          </p:cNvPicPr>
          <p:nvPr>
            <p:ph type="pic" idx="3"/>
          </p:nvPr>
        </p:nvPicPr>
        <p:blipFill>
          <a:blip r:embed="rId5">
            <a:extLst>
              <a:ext uri="{837473B0-CC2E-450A-ABE3-18F120FF3D39}">
                <a1611:picAttrSrcUrl xmlns:a1611="http://schemas.microsoft.com/office/drawing/2016/11/main" r:id="rId6"/>
              </a:ext>
            </a:extLst>
          </a:blip>
          <a:srcRect l="27355" r="27355"/>
          <a:stretch/>
        </p:blipFill>
        <p:spPr>
          <a:xfrm>
            <a:off x="791861" y="463300"/>
            <a:ext cx="2760600" cy="4064400"/>
          </a:xfrm>
          <a:prstGeom prst="round2SameRect">
            <a:avLst>
              <a:gd name="adj1" fmla="val 16667"/>
              <a:gd name="adj2" fmla="val 0"/>
            </a:avLst>
          </a:prstGeom>
        </p:spPr>
      </p:pic>
      <p:grpSp>
        <p:nvGrpSpPr>
          <p:cNvPr id="917" name="Google Shape;917;p31"/>
          <p:cNvGrpSpPr/>
          <p:nvPr/>
        </p:nvGrpSpPr>
        <p:grpSpPr>
          <a:xfrm>
            <a:off x="-88891" y="1183021"/>
            <a:ext cx="1397902" cy="1294657"/>
            <a:chOff x="-88891" y="1183021"/>
            <a:chExt cx="1397902" cy="1294657"/>
          </a:xfrm>
        </p:grpSpPr>
        <p:sp>
          <p:nvSpPr>
            <p:cNvPr id="918" name="Google Shape;918;p31"/>
            <p:cNvSpPr/>
            <p:nvPr/>
          </p:nvSpPr>
          <p:spPr>
            <a:xfrm rot="10800000">
              <a:off x="-88891" y="1295378"/>
              <a:ext cx="1176000" cy="1182300"/>
            </a:xfrm>
            <a:prstGeom prst="chord">
              <a:avLst>
                <a:gd name="adj1" fmla="val 5371555"/>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19" name="Google Shape;919;p31"/>
            <p:cNvSpPr/>
            <p:nvPr/>
          </p:nvSpPr>
          <p:spPr>
            <a:xfrm rot="-5400000">
              <a:off x="88743" y="1182877"/>
              <a:ext cx="1220123" cy="1220412"/>
            </a:xfrm>
            <a:custGeom>
              <a:avLst/>
              <a:gdLst/>
              <a:ahLst/>
              <a:cxnLst/>
              <a:rect l="l" t="t" r="r" b="b"/>
              <a:pathLst>
                <a:path w="1594932" h="1595310" extrusionOk="0">
                  <a:moveTo>
                    <a:pt x="227193" y="1350513"/>
                  </a:moveTo>
                  <a:lnTo>
                    <a:pt x="223529" y="1350513"/>
                  </a:lnTo>
                  <a:cubicBezTo>
                    <a:pt x="228109" y="1355097"/>
                    <a:pt x="231774" y="1358764"/>
                    <a:pt x="236354" y="1363348"/>
                  </a:cubicBezTo>
                  <a:lnTo>
                    <a:pt x="236354" y="1359681"/>
                  </a:lnTo>
                  <a:lnTo>
                    <a:pt x="505688" y="1359681"/>
                  </a:lnTo>
                  <a:lnTo>
                    <a:pt x="505688" y="1540300"/>
                  </a:lnTo>
                  <a:cubicBezTo>
                    <a:pt x="508436" y="1541216"/>
                    <a:pt x="512101" y="1542133"/>
                    <a:pt x="514849" y="1543967"/>
                  </a:cubicBezTo>
                  <a:lnTo>
                    <a:pt x="514849" y="1360598"/>
                  </a:lnTo>
                  <a:lnTo>
                    <a:pt x="785099" y="1360598"/>
                  </a:lnTo>
                  <a:lnTo>
                    <a:pt x="785099" y="1595310"/>
                  </a:lnTo>
                  <a:cubicBezTo>
                    <a:pt x="787847" y="1595310"/>
                    <a:pt x="791512" y="1595310"/>
                    <a:pt x="794260" y="1595310"/>
                  </a:cubicBezTo>
                  <a:lnTo>
                    <a:pt x="794260" y="1360598"/>
                  </a:lnTo>
                  <a:lnTo>
                    <a:pt x="1064510" y="1360598"/>
                  </a:lnTo>
                  <a:lnTo>
                    <a:pt x="1064510" y="1549468"/>
                  </a:lnTo>
                  <a:cubicBezTo>
                    <a:pt x="1067258" y="1548551"/>
                    <a:pt x="1070923" y="1547634"/>
                    <a:pt x="1073671" y="1545801"/>
                  </a:cubicBezTo>
                  <a:lnTo>
                    <a:pt x="1073671" y="1359681"/>
                  </a:lnTo>
                  <a:lnTo>
                    <a:pt x="1343921" y="1359681"/>
                  </a:lnTo>
                  <a:lnTo>
                    <a:pt x="1343921" y="1377101"/>
                  </a:lnTo>
                  <a:cubicBezTo>
                    <a:pt x="1346669" y="1374351"/>
                    <a:pt x="1350334" y="1371600"/>
                    <a:pt x="1353082" y="1368849"/>
                  </a:cubicBezTo>
                  <a:lnTo>
                    <a:pt x="1353082" y="1359681"/>
                  </a:lnTo>
                  <a:lnTo>
                    <a:pt x="1362243" y="1359681"/>
                  </a:lnTo>
                  <a:cubicBezTo>
                    <a:pt x="1364991" y="1356931"/>
                    <a:pt x="1367739" y="1353263"/>
                    <a:pt x="1371404" y="1350513"/>
                  </a:cubicBezTo>
                  <a:lnTo>
                    <a:pt x="1353082" y="1350513"/>
                  </a:lnTo>
                  <a:lnTo>
                    <a:pt x="1353082" y="1080043"/>
                  </a:lnTo>
                  <a:lnTo>
                    <a:pt x="1542715" y="1080043"/>
                  </a:lnTo>
                  <a:cubicBezTo>
                    <a:pt x="1543631" y="1077293"/>
                    <a:pt x="1545463" y="1073626"/>
                    <a:pt x="1546379" y="1070875"/>
                  </a:cubicBezTo>
                  <a:lnTo>
                    <a:pt x="1353998" y="1070875"/>
                  </a:lnTo>
                  <a:lnTo>
                    <a:pt x="1353998" y="801322"/>
                  </a:lnTo>
                  <a:lnTo>
                    <a:pt x="1594933" y="801322"/>
                  </a:lnTo>
                  <a:cubicBezTo>
                    <a:pt x="1594933" y="800406"/>
                    <a:pt x="1594933" y="799489"/>
                    <a:pt x="1594933" y="797655"/>
                  </a:cubicBezTo>
                  <a:cubicBezTo>
                    <a:pt x="1594933" y="795821"/>
                    <a:pt x="1594933" y="793988"/>
                    <a:pt x="1594933" y="792154"/>
                  </a:cubicBezTo>
                  <a:lnTo>
                    <a:pt x="1353998" y="792154"/>
                  </a:lnTo>
                  <a:lnTo>
                    <a:pt x="1353998" y="521685"/>
                  </a:lnTo>
                  <a:lnTo>
                    <a:pt x="1545463" y="521685"/>
                  </a:lnTo>
                  <a:cubicBezTo>
                    <a:pt x="1544547" y="518934"/>
                    <a:pt x="1543631" y="515267"/>
                    <a:pt x="1541799" y="512516"/>
                  </a:cubicBezTo>
                  <a:lnTo>
                    <a:pt x="1353082" y="512516"/>
                  </a:lnTo>
                  <a:lnTo>
                    <a:pt x="1353082" y="242047"/>
                  </a:lnTo>
                  <a:lnTo>
                    <a:pt x="1368656" y="242047"/>
                  </a:lnTo>
                  <a:cubicBezTo>
                    <a:pt x="1365907" y="239296"/>
                    <a:pt x="1363159" y="235629"/>
                    <a:pt x="1359495" y="232879"/>
                  </a:cubicBezTo>
                  <a:lnTo>
                    <a:pt x="1353082" y="232879"/>
                  </a:lnTo>
                  <a:lnTo>
                    <a:pt x="1353082" y="226461"/>
                  </a:lnTo>
                  <a:cubicBezTo>
                    <a:pt x="1350334" y="223710"/>
                    <a:pt x="1346669" y="220960"/>
                    <a:pt x="1343921" y="218209"/>
                  </a:cubicBezTo>
                  <a:lnTo>
                    <a:pt x="1343921" y="233795"/>
                  </a:lnTo>
                  <a:lnTo>
                    <a:pt x="1073671" y="233795"/>
                  </a:lnTo>
                  <a:lnTo>
                    <a:pt x="1073671" y="50426"/>
                  </a:lnTo>
                  <a:cubicBezTo>
                    <a:pt x="1070923" y="49510"/>
                    <a:pt x="1067258" y="48593"/>
                    <a:pt x="1064510" y="46759"/>
                  </a:cubicBezTo>
                  <a:lnTo>
                    <a:pt x="1064510" y="232879"/>
                  </a:lnTo>
                  <a:lnTo>
                    <a:pt x="794260" y="232879"/>
                  </a:lnTo>
                  <a:lnTo>
                    <a:pt x="794260" y="0"/>
                  </a:lnTo>
                  <a:cubicBezTo>
                    <a:pt x="791512" y="0"/>
                    <a:pt x="787847" y="0"/>
                    <a:pt x="785099" y="0"/>
                  </a:cubicBezTo>
                  <a:lnTo>
                    <a:pt x="785099" y="232879"/>
                  </a:lnTo>
                  <a:lnTo>
                    <a:pt x="514849" y="232879"/>
                  </a:lnTo>
                  <a:lnTo>
                    <a:pt x="514849" y="51343"/>
                  </a:lnTo>
                  <a:cubicBezTo>
                    <a:pt x="512101" y="52260"/>
                    <a:pt x="508436" y="53177"/>
                    <a:pt x="505688" y="55011"/>
                  </a:cubicBezTo>
                  <a:lnTo>
                    <a:pt x="505688" y="232879"/>
                  </a:lnTo>
                  <a:lnTo>
                    <a:pt x="235438" y="232879"/>
                  </a:lnTo>
                  <a:lnTo>
                    <a:pt x="235438" y="231962"/>
                  </a:lnTo>
                  <a:cubicBezTo>
                    <a:pt x="231774" y="235629"/>
                    <a:pt x="229025" y="239296"/>
                    <a:pt x="225361" y="242047"/>
                  </a:cubicBezTo>
                  <a:lnTo>
                    <a:pt x="226277" y="242047"/>
                  </a:lnTo>
                  <a:lnTo>
                    <a:pt x="226277" y="512516"/>
                  </a:lnTo>
                  <a:lnTo>
                    <a:pt x="52218" y="512516"/>
                  </a:lnTo>
                  <a:cubicBezTo>
                    <a:pt x="51302" y="515267"/>
                    <a:pt x="49470" y="518934"/>
                    <a:pt x="48553" y="521685"/>
                  </a:cubicBezTo>
                  <a:lnTo>
                    <a:pt x="226277" y="521685"/>
                  </a:lnTo>
                  <a:lnTo>
                    <a:pt x="226277" y="792154"/>
                  </a:lnTo>
                  <a:lnTo>
                    <a:pt x="0" y="792154"/>
                  </a:lnTo>
                  <a:cubicBezTo>
                    <a:pt x="0" y="793988"/>
                    <a:pt x="0" y="795821"/>
                    <a:pt x="0" y="797655"/>
                  </a:cubicBezTo>
                  <a:cubicBezTo>
                    <a:pt x="0" y="798572"/>
                    <a:pt x="0" y="799489"/>
                    <a:pt x="0" y="801322"/>
                  </a:cubicBezTo>
                  <a:lnTo>
                    <a:pt x="226277" y="801322"/>
                  </a:lnTo>
                  <a:lnTo>
                    <a:pt x="226277" y="1071792"/>
                  </a:lnTo>
                  <a:lnTo>
                    <a:pt x="47637" y="1071792"/>
                  </a:lnTo>
                  <a:cubicBezTo>
                    <a:pt x="48553" y="1074542"/>
                    <a:pt x="49470" y="1078210"/>
                    <a:pt x="51302" y="1080960"/>
                  </a:cubicBezTo>
                  <a:lnTo>
                    <a:pt x="226277" y="1080960"/>
                  </a:lnTo>
                  <a:lnTo>
                    <a:pt x="226277" y="1350513"/>
                  </a:lnTo>
                  <a:close/>
                  <a:moveTo>
                    <a:pt x="1073671" y="242964"/>
                  </a:moveTo>
                  <a:lnTo>
                    <a:pt x="1343921" y="242964"/>
                  </a:lnTo>
                  <a:lnTo>
                    <a:pt x="1343921" y="513433"/>
                  </a:lnTo>
                  <a:lnTo>
                    <a:pt x="1073671" y="513433"/>
                  </a:lnTo>
                  <a:lnTo>
                    <a:pt x="1073671" y="242964"/>
                  </a:lnTo>
                  <a:close/>
                  <a:moveTo>
                    <a:pt x="1073671" y="521685"/>
                  </a:moveTo>
                  <a:lnTo>
                    <a:pt x="1343921" y="521685"/>
                  </a:lnTo>
                  <a:lnTo>
                    <a:pt x="1343921" y="792154"/>
                  </a:lnTo>
                  <a:lnTo>
                    <a:pt x="1073671" y="792154"/>
                  </a:lnTo>
                  <a:lnTo>
                    <a:pt x="1073671" y="521685"/>
                  </a:lnTo>
                  <a:close/>
                  <a:moveTo>
                    <a:pt x="1073671" y="801322"/>
                  </a:moveTo>
                  <a:lnTo>
                    <a:pt x="1343921" y="801322"/>
                  </a:lnTo>
                  <a:lnTo>
                    <a:pt x="1343921" y="1071792"/>
                  </a:lnTo>
                  <a:lnTo>
                    <a:pt x="1073671" y="1071792"/>
                  </a:lnTo>
                  <a:lnTo>
                    <a:pt x="1073671" y="801322"/>
                  </a:lnTo>
                  <a:close/>
                  <a:moveTo>
                    <a:pt x="1073671" y="1080960"/>
                  </a:moveTo>
                  <a:lnTo>
                    <a:pt x="1343921" y="1080960"/>
                  </a:lnTo>
                  <a:lnTo>
                    <a:pt x="1343921" y="1351429"/>
                  </a:lnTo>
                  <a:lnTo>
                    <a:pt x="1073671" y="1351429"/>
                  </a:lnTo>
                  <a:lnTo>
                    <a:pt x="1073671" y="1080960"/>
                  </a:lnTo>
                  <a:close/>
                  <a:moveTo>
                    <a:pt x="794260" y="242964"/>
                  </a:moveTo>
                  <a:lnTo>
                    <a:pt x="1064510" y="242964"/>
                  </a:lnTo>
                  <a:lnTo>
                    <a:pt x="1064510" y="513433"/>
                  </a:lnTo>
                  <a:lnTo>
                    <a:pt x="794260" y="513433"/>
                  </a:lnTo>
                  <a:lnTo>
                    <a:pt x="794260" y="242964"/>
                  </a:lnTo>
                  <a:close/>
                  <a:moveTo>
                    <a:pt x="794260" y="521685"/>
                  </a:moveTo>
                  <a:lnTo>
                    <a:pt x="1064510" y="521685"/>
                  </a:lnTo>
                  <a:lnTo>
                    <a:pt x="1064510" y="792154"/>
                  </a:lnTo>
                  <a:lnTo>
                    <a:pt x="794260" y="792154"/>
                  </a:lnTo>
                  <a:lnTo>
                    <a:pt x="794260" y="521685"/>
                  </a:lnTo>
                  <a:close/>
                  <a:moveTo>
                    <a:pt x="794260" y="801322"/>
                  </a:moveTo>
                  <a:lnTo>
                    <a:pt x="1064510" y="801322"/>
                  </a:lnTo>
                  <a:lnTo>
                    <a:pt x="1064510" y="1071792"/>
                  </a:lnTo>
                  <a:lnTo>
                    <a:pt x="794260" y="1071792"/>
                  </a:lnTo>
                  <a:lnTo>
                    <a:pt x="794260" y="801322"/>
                  </a:lnTo>
                  <a:close/>
                  <a:moveTo>
                    <a:pt x="794260" y="1080960"/>
                  </a:moveTo>
                  <a:lnTo>
                    <a:pt x="1064510" y="1080960"/>
                  </a:lnTo>
                  <a:lnTo>
                    <a:pt x="1064510" y="1351429"/>
                  </a:lnTo>
                  <a:lnTo>
                    <a:pt x="794260" y="1351429"/>
                  </a:lnTo>
                  <a:lnTo>
                    <a:pt x="794260" y="1080960"/>
                  </a:lnTo>
                  <a:close/>
                  <a:moveTo>
                    <a:pt x="514849" y="242964"/>
                  </a:moveTo>
                  <a:lnTo>
                    <a:pt x="785099" y="242964"/>
                  </a:lnTo>
                  <a:lnTo>
                    <a:pt x="785099" y="513433"/>
                  </a:lnTo>
                  <a:lnTo>
                    <a:pt x="514849" y="513433"/>
                  </a:lnTo>
                  <a:lnTo>
                    <a:pt x="514849" y="242964"/>
                  </a:lnTo>
                  <a:close/>
                  <a:moveTo>
                    <a:pt x="514849" y="521685"/>
                  </a:moveTo>
                  <a:lnTo>
                    <a:pt x="785099" y="521685"/>
                  </a:lnTo>
                  <a:lnTo>
                    <a:pt x="785099" y="792154"/>
                  </a:lnTo>
                  <a:lnTo>
                    <a:pt x="514849" y="792154"/>
                  </a:lnTo>
                  <a:lnTo>
                    <a:pt x="514849" y="521685"/>
                  </a:lnTo>
                  <a:close/>
                  <a:moveTo>
                    <a:pt x="514849" y="801322"/>
                  </a:moveTo>
                  <a:lnTo>
                    <a:pt x="785099" y="801322"/>
                  </a:lnTo>
                  <a:lnTo>
                    <a:pt x="785099" y="1071792"/>
                  </a:lnTo>
                  <a:lnTo>
                    <a:pt x="514849" y="1071792"/>
                  </a:lnTo>
                  <a:lnTo>
                    <a:pt x="514849" y="801322"/>
                  </a:lnTo>
                  <a:close/>
                  <a:moveTo>
                    <a:pt x="514849" y="1080960"/>
                  </a:moveTo>
                  <a:lnTo>
                    <a:pt x="785099" y="1080960"/>
                  </a:lnTo>
                  <a:lnTo>
                    <a:pt x="785099" y="1351429"/>
                  </a:lnTo>
                  <a:lnTo>
                    <a:pt x="514849" y="1351429"/>
                  </a:lnTo>
                  <a:lnTo>
                    <a:pt x="514849" y="1080960"/>
                  </a:lnTo>
                  <a:close/>
                  <a:moveTo>
                    <a:pt x="236354" y="242964"/>
                  </a:moveTo>
                  <a:lnTo>
                    <a:pt x="505688" y="242964"/>
                  </a:lnTo>
                  <a:lnTo>
                    <a:pt x="505688" y="513433"/>
                  </a:lnTo>
                  <a:lnTo>
                    <a:pt x="235438" y="513433"/>
                  </a:lnTo>
                  <a:lnTo>
                    <a:pt x="235438" y="242964"/>
                  </a:lnTo>
                  <a:close/>
                  <a:moveTo>
                    <a:pt x="236354" y="521685"/>
                  </a:moveTo>
                  <a:lnTo>
                    <a:pt x="505688" y="521685"/>
                  </a:lnTo>
                  <a:lnTo>
                    <a:pt x="505688" y="792154"/>
                  </a:lnTo>
                  <a:lnTo>
                    <a:pt x="235438" y="792154"/>
                  </a:lnTo>
                  <a:lnTo>
                    <a:pt x="235438" y="521685"/>
                  </a:lnTo>
                  <a:close/>
                  <a:moveTo>
                    <a:pt x="236354" y="801322"/>
                  </a:moveTo>
                  <a:lnTo>
                    <a:pt x="505688" y="801322"/>
                  </a:lnTo>
                  <a:lnTo>
                    <a:pt x="505688" y="1071792"/>
                  </a:lnTo>
                  <a:lnTo>
                    <a:pt x="235438" y="1071792"/>
                  </a:lnTo>
                  <a:lnTo>
                    <a:pt x="235438" y="801322"/>
                  </a:lnTo>
                  <a:close/>
                  <a:moveTo>
                    <a:pt x="236354" y="1080960"/>
                  </a:moveTo>
                  <a:lnTo>
                    <a:pt x="505688" y="1080960"/>
                  </a:lnTo>
                  <a:lnTo>
                    <a:pt x="505688" y="1351429"/>
                  </a:lnTo>
                  <a:lnTo>
                    <a:pt x="235438" y="1351429"/>
                  </a:lnTo>
                  <a:lnTo>
                    <a:pt x="235438" y="1080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2" name="Audio 11">
            <a:hlinkClick r:id="" action="ppaction://media"/>
            <a:extLst>
              <a:ext uri="{FF2B5EF4-FFF2-40B4-BE49-F238E27FC236}">
                <a16:creationId xmlns:a16="http://schemas.microsoft.com/office/drawing/2014/main" id="{5B5B99BA-5C23-FD04-E588-128C31E8FCA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57"/>
    </mc:Choice>
    <mc:Fallback>
      <p:transition spd="slow" advTm="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10" name="Subtitle 9">
            <a:extLst>
              <a:ext uri="{FF2B5EF4-FFF2-40B4-BE49-F238E27FC236}">
                <a16:creationId xmlns:a16="http://schemas.microsoft.com/office/drawing/2014/main" id="{4536EE36-3F15-2D32-BD6E-67E3A6570DE3}"/>
              </a:ext>
            </a:extLst>
          </p:cNvPr>
          <p:cNvSpPr>
            <a:spLocks noGrp="1"/>
          </p:cNvSpPr>
          <p:nvPr>
            <p:ph type="subTitle" idx="1"/>
          </p:nvPr>
        </p:nvSpPr>
        <p:spPr/>
        <p:txBody>
          <a:bodyPr/>
          <a:lstStyle/>
          <a:p>
            <a:pPr marL="152400" indent="0">
              <a:buNone/>
            </a:pPr>
            <a:r>
              <a:rPr lang="en-US" sz="1400" dirty="0"/>
              <a:t>The rise of artificial intelligence started in the 1950s, when Alan Turing published "Computing Machinery and Intelligence", introducing the Turing test. The Turing test is simply a method of deciding whether a machine is capable of human intelligence [2]. </a:t>
            </a:r>
          </a:p>
          <a:p>
            <a:pPr marL="152400" indent="0">
              <a:buNone/>
            </a:pPr>
            <a:endParaRPr lang="en-US" sz="1400" dirty="0"/>
          </a:p>
          <a:p>
            <a:pPr marL="152400" indent="0">
              <a:buNone/>
            </a:pPr>
            <a:r>
              <a:rPr lang="en-US" sz="1400" dirty="0"/>
              <a:t>The following decades saw pioneering developments like ELIZA (1966), and SHRDLU (1969) which advanced AI capabilities. However, the field faced a setback in the 1970s due to major skepticism and reduced funding. </a:t>
            </a:r>
          </a:p>
          <a:p>
            <a:pPr marL="152400" indent="0">
              <a:buNone/>
            </a:pPr>
            <a:endParaRPr lang="en-US" sz="1400" dirty="0"/>
          </a:p>
          <a:p>
            <a:pPr marL="152400" indent="0">
              <a:buNone/>
            </a:pPr>
            <a:r>
              <a:rPr lang="en-US" sz="1400" dirty="0"/>
              <a:t>Though just a decade later, the 1980s saw the revival of AI, created by the advancements of Neural Networks, and Expert systems:</a:t>
            </a:r>
          </a:p>
          <a:p>
            <a:r>
              <a:rPr lang="en-US" sz="1400" b="1" dirty="0"/>
              <a:t>Neural Networks</a:t>
            </a:r>
            <a:r>
              <a:rPr lang="en-US" sz="1400" dirty="0"/>
              <a:t>: "a subset of machine learning and are at the heart of deep learning algorithms" [3]</a:t>
            </a:r>
          </a:p>
          <a:p>
            <a:r>
              <a:rPr lang="en-US" sz="1400" b="1" dirty="0"/>
              <a:t>Expert Systems</a:t>
            </a:r>
            <a:r>
              <a:rPr lang="en-US" sz="1400" dirty="0"/>
              <a:t>: “An Expert System is a computer program (software) that uses artificial intelligence (AI) to reproduce the judgment of a human with expert knowledge in a particular field." [4]</a:t>
            </a:r>
          </a:p>
          <a:p>
            <a:endParaRPr lang="en-US" sz="1400" dirty="0"/>
          </a:p>
          <a:p>
            <a:pPr marL="152400" indent="0">
              <a:buNone/>
            </a:pPr>
            <a:endParaRPr lang="en-US" dirty="0"/>
          </a:p>
          <a:p>
            <a:pPr marL="152400" indent="0">
              <a:buNone/>
            </a:pPr>
            <a:endParaRPr lang="en-CA" dirty="0"/>
          </a:p>
        </p:txBody>
      </p:sp>
      <p:sp>
        <p:nvSpPr>
          <p:cNvPr id="925" name="Google Shape;925;p3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Evolution</a:t>
            </a:r>
            <a:endParaRPr dirty="0"/>
          </a:p>
        </p:txBody>
      </p:sp>
      <p:pic>
        <p:nvPicPr>
          <p:cNvPr id="9" name="Audio 8">
            <a:hlinkClick r:id="" action="ppaction://media"/>
            <a:extLst>
              <a:ext uri="{FF2B5EF4-FFF2-40B4-BE49-F238E27FC236}">
                <a16:creationId xmlns:a16="http://schemas.microsoft.com/office/drawing/2014/main" id="{FFFC1B81-91DD-1DEE-26C7-3DC08CDBEE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899"/>
    </mc:Choice>
    <mc:Fallback>
      <p:transition spd="slow" advTm="1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2A12744-0CD6-1CE1-A0F2-B5915B78E3D9}"/>
              </a:ext>
            </a:extLst>
          </p:cNvPr>
          <p:cNvSpPr>
            <a:spLocks noGrp="1"/>
          </p:cNvSpPr>
          <p:nvPr>
            <p:ph type="subTitle" idx="1"/>
          </p:nvPr>
        </p:nvSpPr>
        <p:spPr/>
        <p:txBody>
          <a:bodyPr/>
          <a:lstStyle/>
          <a:p>
            <a:pPr marL="152400" indent="0">
              <a:buNone/>
            </a:pPr>
            <a:r>
              <a:rPr lang="en-US" dirty="0"/>
              <a:t>The momentum created through the 80s, continues into the 1990s and 2000s, with great achievements such as:</a:t>
            </a:r>
          </a:p>
          <a:p>
            <a:r>
              <a:rPr lang="en-US" dirty="0"/>
              <a:t>IBM's Deep Blue [5] - 1997 </a:t>
            </a:r>
          </a:p>
          <a:p>
            <a:r>
              <a:rPr lang="en-US" dirty="0"/>
              <a:t>Stanford Racing Team's Stanley [6] - 2005 </a:t>
            </a:r>
          </a:p>
          <a:p>
            <a:endParaRPr lang="en-US" dirty="0"/>
          </a:p>
          <a:p>
            <a:pPr marL="152400" indent="0">
              <a:buNone/>
            </a:pPr>
            <a:endParaRPr lang="en-US" dirty="0"/>
          </a:p>
          <a:p>
            <a:pPr marL="152400" indent="0">
              <a:buNone/>
            </a:pPr>
            <a:r>
              <a:rPr lang="en-US" dirty="0"/>
              <a:t>The 2010s were marked by an 'AI Boom'. This was highlighted by IBM's Watson winning Jeopardy in 2011 and Google DeepMind’s AlphaGo victory in 2016. As AI stepped into the 2020s, it became integral in global challenges like the pandemic, with a growing focus on ethical considerations and societal impact of AI innovation.</a:t>
            </a:r>
          </a:p>
          <a:p>
            <a:endParaRPr lang="en-CA" dirty="0"/>
          </a:p>
        </p:txBody>
      </p:sp>
      <p:sp>
        <p:nvSpPr>
          <p:cNvPr id="3" name="Title 2">
            <a:extLst>
              <a:ext uri="{FF2B5EF4-FFF2-40B4-BE49-F238E27FC236}">
                <a16:creationId xmlns:a16="http://schemas.microsoft.com/office/drawing/2014/main" id="{7E68D1CC-60B8-2390-9B3C-5DC81126E91C}"/>
              </a:ext>
            </a:extLst>
          </p:cNvPr>
          <p:cNvSpPr>
            <a:spLocks noGrp="1"/>
          </p:cNvSpPr>
          <p:nvPr>
            <p:ph type="title"/>
          </p:nvPr>
        </p:nvSpPr>
        <p:spPr/>
        <p:txBody>
          <a:bodyPr/>
          <a:lstStyle/>
          <a:p>
            <a:r>
              <a:rPr lang="en-US" dirty="0"/>
              <a:t>Evolution</a:t>
            </a:r>
            <a:endParaRPr lang="en-CA" dirty="0"/>
          </a:p>
        </p:txBody>
      </p:sp>
      <p:pic>
        <p:nvPicPr>
          <p:cNvPr id="11" name="Picture 10" descr="A blue car with a red logo on it&#10;&#10;Description automatically generated">
            <a:extLst>
              <a:ext uri="{FF2B5EF4-FFF2-40B4-BE49-F238E27FC236}">
                <a16:creationId xmlns:a16="http://schemas.microsoft.com/office/drawing/2014/main" id="{F20E2160-6EB1-146B-0A68-63BE045F33E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99160" y="2913244"/>
            <a:ext cx="2773680" cy="1844497"/>
          </a:xfrm>
          <a:prstGeom prst="rect">
            <a:avLst/>
          </a:prstGeom>
        </p:spPr>
      </p:pic>
      <p:sp>
        <p:nvSpPr>
          <p:cNvPr id="12" name="TextBox 11">
            <a:extLst>
              <a:ext uri="{FF2B5EF4-FFF2-40B4-BE49-F238E27FC236}">
                <a16:creationId xmlns:a16="http://schemas.microsoft.com/office/drawing/2014/main" id="{912D8D53-2FF4-6511-9B81-03F037FB21C7}"/>
              </a:ext>
            </a:extLst>
          </p:cNvPr>
          <p:cNvSpPr txBox="1"/>
          <p:nvPr/>
        </p:nvSpPr>
        <p:spPr>
          <a:xfrm>
            <a:off x="815340" y="4757741"/>
            <a:ext cx="4876800" cy="230832"/>
          </a:xfrm>
          <a:prstGeom prst="rect">
            <a:avLst/>
          </a:prstGeom>
          <a:noFill/>
        </p:spPr>
        <p:txBody>
          <a:bodyPr wrap="square" rtlCol="0">
            <a:spAutoFit/>
          </a:bodyPr>
          <a:lstStyle/>
          <a:p>
            <a:r>
              <a:rPr lang="en-CA" sz="900" dirty="0">
                <a:hlinkClick r:id="rId6" tooltip="https://www.flickr.com/photos/smadness/46989372"/>
              </a:rPr>
              <a:t>This Photo</a:t>
            </a:r>
            <a:r>
              <a:rPr lang="en-CA" sz="900" dirty="0"/>
              <a:t> by Unknown Author is licensed under </a:t>
            </a:r>
            <a:r>
              <a:rPr lang="en-CA" sz="900" dirty="0">
                <a:hlinkClick r:id="rId7" tooltip="https://creativecommons.org/licenses/by-nc/3.0/"/>
              </a:rPr>
              <a:t>CC BY-NC</a:t>
            </a:r>
            <a:endParaRPr lang="en-CA" sz="900" dirty="0"/>
          </a:p>
        </p:txBody>
      </p:sp>
      <p:sp>
        <p:nvSpPr>
          <p:cNvPr id="13" name="Arrow: Right 12">
            <a:extLst>
              <a:ext uri="{FF2B5EF4-FFF2-40B4-BE49-F238E27FC236}">
                <a16:creationId xmlns:a16="http://schemas.microsoft.com/office/drawing/2014/main" id="{6460AD15-0E91-E4BC-D0B9-86506A45341A}"/>
              </a:ext>
            </a:extLst>
          </p:cNvPr>
          <p:cNvSpPr/>
          <p:nvPr/>
        </p:nvSpPr>
        <p:spPr>
          <a:xfrm flipH="1">
            <a:off x="3943350" y="3444962"/>
            <a:ext cx="739140" cy="3905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53CD910C-7600-B21E-DEE4-E10268764414}"/>
              </a:ext>
            </a:extLst>
          </p:cNvPr>
          <p:cNvSpPr txBox="1"/>
          <p:nvPr/>
        </p:nvSpPr>
        <p:spPr>
          <a:xfrm>
            <a:off x="4876800" y="3368010"/>
            <a:ext cx="2941320" cy="523220"/>
          </a:xfrm>
          <a:prstGeom prst="rect">
            <a:avLst/>
          </a:prstGeom>
          <a:noFill/>
        </p:spPr>
        <p:txBody>
          <a:bodyPr wrap="square" rtlCol="0">
            <a:spAutoFit/>
          </a:bodyPr>
          <a:lstStyle/>
          <a:p>
            <a:r>
              <a:rPr lang="en-US" dirty="0"/>
              <a:t>The Stanford Racing team’s automated car!</a:t>
            </a:r>
            <a:endParaRPr lang="en-CA" dirty="0"/>
          </a:p>
        </p:txBody>
      </p:sp>
      <p:pic>
        <p:nvPicPr>
          <p:cNvPr id="31" name="Audio 30">
            <a:hlinkClick r:id="" action="ppaction://media"/>
            <a:extLst>
              <a:ext uri="{FF2B5EF4-FFF2-40B4-BE49-F238E27FC236}">
                <a16:creationId xmlns:a16="http://schemas.microsoft.com/office/drawing/2014/main" id="{9705FDDE-E50F-146A-0931-91B2D79858A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12871416"/>
      </p:ext>
    </p:extLst>
  </p:cSld>
  <p:clrMapOvr>
    <a:masterClrMapping/>
  </p:clrMapOvr>
  <mc:AlternateContent xmlns:mc="http://schemas.openxmlformats.org/markup-compatibility/2006">
    <mc:Choice xmlns:p14="http://schemas.microsoft.com/office/powerpoint/2010/main" Requires="p14">
      <p:transition spd="slow" p14:dur="2000" advTm="11849"/>
    </mc:Choice>
    <mc:Fallback>
      <p:transition spd="slow" advTm="1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31"/>
          <p:cNvGrpSpPr/>
          <p:nvPr/>
        </p:nvGrpSpPr>
        <p:grpSpPr>
          <a:xfrm rot="10800000" flipH="1">
            <a:off x="1820819" y="297366"/>
            <a:ext cx="1922241" cy="946787"/>
            <a:chOff x="4392967" y="5434139"/>
            <a:chExt cx="1807467" cy="890256"/>
          </a:xfrm>
        </p:grpSpPr>
        <p:sp>
          <p:nvSpPr>
            <p:cNvPr id="912" name="Google Shape;912;p31"/>
            <p:cNvSpPr/>
            <p:nvPr/>
          </p:nvSpPr>
          <p:spPr>
            <a:xfrm>
              <a:off x="4392967" y="5434139"/>
              <a:ext cx="993053" cy="890256"/>
            </a:xfrm>
            <a:custGeom>
              <a:avLst/>
              <a:gdLst/>
              <a:ahLst/>
              <a:cxnLst/>
              <a:rect l="l" t="t" r="r" b="b"/>
              <a:pathLst>
                <a:path w="993053" h="890256" extrusionOk="0">
                  <a:moveTo>
                    <a:pt x="0" y="0"/>
                  </a:moveTo>
                  <a:lnTo>
                    <a:pt x="993054" y="0"/>
                  </a:lnTo>
                  <a:lnTo>
                    <a:pt x="993054" y="890256"/>
                  </a:lnTo>
                  <a:lnTo>
                    <a:pt x="0" y="89025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31"/>
            <p:cNvSpPr/>
            <p:nvPr/>
          </p:nvSpPr>
          <p:spPr>
            <a:xfrm>
              <a:off x="5386020" y="5434139"/>
              <a:ext cx="814414" cy="890256"/>
            </a:xfrm>
            <a:custGeom>
              <a:avLst/>
              <a:gdLst/>
              <a:ahLst/>
              <a:cxnLst/>
              <a:rect l="l" t="t" r="r" b="b"/>
              <a:pathLst>
                <a:path w="814414" h="890256" extrusionOk="0">
                  <a:moveTo>
                    <a:pt x="0" y="0"/>
                  </a:moveTo>
                  <a:lnTo>
                    <a:pt x="0" y="890256"/>
                  </a:lnTo>
                  <a:lnTo>
                    <a:pt x="237270" y="890256"/>
                  </a:lnTo>
                  <a:cubicBezTo>
                    <a:pt x="556074" y="890256"/>
                    <a:pt x="814414" y="631706"/>
                    <a:pt x="814414" y="312644"/>
                  </a:cubicBezTo>
                  <a:lnTo>
                    <a:pt x="814414"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4" name="Google Shape;914;p31"/>
          <p:cNvSpPr txBox="1">
            <a:spLocks noGrp="1"/>
          </p:cNvSpPr>
          <p:nvPr>
            <p:ph type="title"/>
          </p:nvPr>
        </p:nvSpPr>
        <p:spPr>
          <a:xfrm>
            <a:off x="4275775" y="2368350"/>
            <a:ext cx="3363000" cy="155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Does it Work?</a:t>
            </a:r>
            <a:endParaRPr dirty="0"/>
          </a:p>
        </p:txBody>
      </p:sp>
      <p:sp>
        <p:nvSpPr>
          <p:cNvPr id="915" name="Google Shape;915;p31"/>
          <p:cNvSpPr txBox="1">
            <a:spLocks noGrp="1"/>
          </p:cNvSpPr>
          <p:nvPr>
            <p:ph type="title" idx="2"/>
          </p:nvPr>
        </p:nvSpPr>
        <p:spPr>
          <a:xfrm>
            <a:off x="4275775" y="1374150"/>
            <a:ext cx="1332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916" name="Google Shape;916;p31"/>
          <p:cNvPicPr preferRelativeResize="0">
            <a:picLocks noGrp="1"/>
          </p:cNvPicPr>
          <p:nvPr>
            <p:ph type="pic" idx="3"/>
          </p:nvPr>
        </p:nvPicPr>
        <p:blipFill>
          <a:blip r:embed="rId5">
            <a:extLst>
              <a:ext uri="{837473B0-CC2E-450A-ABE3-18F120FF3D39}">
                <a1611:picAttrSrcUrl xmlns:a1611="http://schemas.microsoft.com/office/drawing/2016/11/main" r:id="rId6"/>
              </a:ext>
            </a:extLst>
          </a:blip>
          <a:srcRect l="27360" r="27360"/>
          <a:stretch/>
        </p:blipFill>
        <p:spPr>
          <a:xfrm>
            <a:off x="791861" y="463300"/>
            <a:ext cx="2760600" cy="4064400"/>
          </a:xfrm>
          <a:prstGeom prst="round2SameRect">
            <a:avLst>
              <a:gd name="adj1" fmla="val 16667"/>
              <a:gd name="adj2" fmla="val 0"/>
            </a:avLst>
          </a:prstGeom>
        </p:spPr>
      </p:pic>
      <p:grpSp>
        <p:nvGrpSpPr>
          <p:cNvPr id="917" name="Google Shape;917;p31"/>
          <p:cNvGrpSpPr/>
          <p:nvPr/>
        </p:nvGrpSpPr>
        <p:grpSpPr>
          <a:xfrm>
            <a:off x="-88891" y="1183021"/>
            <a:ext cx="1397902" cy="1294657"/>
            <a:chOff x="-88891" y="1183021"/>
            <a:chExt cx="1397902" cy="1294657"/>
          </a:xfrm>
        </p:grpSpPr>
        <p:sp>
          <p:nvSpPr>
            <p:cNvPr id="918" name="Google Shape;918;p31"/>
            <p:cNvSpPr/>
            <p:nvPr/>
          </p:nvSpPr>
          <p:spPr>
            <a:xfrm rot="10800000">
              <a:off x="-88891" y="1295378"/>
              <a:ext cx="1176000" cy="1182300"/>
            </a:xfrm>
            <a:prstGeom prst="chord">
              <a:avLst>
                <a:gd name="adj1" fmla="val 5371555"/>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19" name="Google Shape;919;p31"/>
            <p:cNvSpPr/>
            <p:nvPr/>
          </p:nvSpPr>
          <p:spPr>
            <a:xfrm rot="-5400000">
              <a:off x="88743" y="1182877"/>
              <a:ext cx="1220123" cy="1220412"/>
            </a:xfrm>
            <a:custGeom>
              <a:avLst/>
              <a:gdLst/>
              <a:ahLst/>
              <a:cxnLst/>
              <a:rect l="l" t="t" r="r" b="b"/>
              <a:pathLst>
                <a:path w="1594932" h="1595310" extrusionOk="0">
                  <a:moveTo>
                    <a:pt x="227193" y="1350513"/>
                  </a:moveTo>
                  <a:lnTo>
                    <a:pt x="223529" y="1350513"/>
                  </a:lnTo>
                  <a:cubicBezTo>
                    <a:pt x="228109" y="1355097"/>
                    <a:pt x="231774" y="1358764"/>
                    <a:pt x="236354" y="1363348"/>
                  </a:cubicBezTo>
                  <a:lnTo>
                    <a:pt x="236354" y="1359681"/>
                  </a:lnTo>
                  <a:lnTo>
                    <a:pt x="505688" y="1359681"/>
                  </a:lnTo>
                  <a:lnTo>
                    <a:pt x="505688" y="1540300"/>
                  </a:lnTo>
                  <a:cubicBezTo>
                    <a:pt x="508436" y="1541216"/>
                    <a:pt x="512101" y="1542133"/>
                    <a:pt x="514849" y="1543967"/>
                  </a:cubicBezTo>
                  <a:lnTo>
                    <a:pt x="514849" y="1360598"/>
                  </a:lnTo>
                  <a:lnTo>
                    <a:pt x="785099" y="1360598"/>
                  </a:lnTo>
                  <a:lnTo>
                    <a:pt x="785099" y="1595310"/>
                  </a:lnTo>
                  <a:cubicBezTo>
                    <a:pt x="787847" y="1595310"/>
                    <a:pt x="791512" y="1595310"/>
                    <a:pt x="794260" y="1595310"/>
                  </a:cubicBezTo>
                  <a:lnTo>
                    <a:pt x="794260" y="1360598"/>
                  </a:lnTo>
                  <a:lnTo>
                    <a:pt x="1064510" y="1360598"/>
                  </a:lnTo>
                  <a:lnTo>
                    <a:pt x="1064510" y="1549468"/>
                  </a:lnTo>
                  <a:cubicBezTo>
                    <a:pt x="1067258" y="1548551"/>
                    <a:pt x="1070923" y="1547634"/>
                    <a:pt x="1073671" y="1545801"/>
                  </a:cubicBezTo>
                  <a:lnTo>
                    <a:pt x="1073671" y="1359681"/>
                  </a:lnTo>
                  <a:lnTo>
                    <a:pt x="1343921" y="1359681"/>
                  </a:lnTo>
                  <a:lnTo>
                    <a:pt x="1343921" y="1377101"/>
                  </a:lnTo>
                  <a:cubicBezTo>
                    <a:pt x="1346669" y="1374351"/>
                    <a:pt x="1350334" y="1371600"/>
                    <a:pt x="1353082" y="1368849"/>
                  </a:cubicBezTo>
                  <a:lnTo>
                    <a:pt x="1353082" y="1359681"/>
                  </a:lnTo>
                  <a:lnTo>
                    <a:pt x="1362243" y="1359681"/>
                  </a:lnTo>
                  <a:cubicBezTo>
                    <a:pt x="1364991" y="1356931"/>
                    <a:pt x="1367739" y="1353263"/>
                    <a:pt x="1371404" y="1350513"/>
                  </a:cubicBezTo>
                  <a:lnTo>
                    <a:pt x="1353082" y="1350513"/>
                  </a:lnTo>
                  <a:lnTo>
                    <a:pt x="1353082" y="1080043"/>
                  </a:lnTo>
                  <a:lnTo>
                    <a:pt x="1542715" y="1080043"/>
                  </a:lnTo>
                  <a:cubicBezTo>
                    <a:pt x="1543631" y="1077293"/>
                    <a:pt x="1545463" y="1073626"/>
                    <a:pt x="1546379" y="1070875"/>
                  </a:cubicBezTo>
                  <a:lnTo>
                    <a:pt x="1353998" y="1070875"/>
                  </a:lnTo>
                  <a:lnTo>
                    <a:pt x="1353998" y="801322"/>
                  </a:lnTo>
                  <a:lnTo>
                    <a:pt x="1594933" y="801322"/>
                  </a:lnTo>
                  <a:cubicBezTo>
                    <a:pt x="1594933" y="800406"/>
                    <a:pt x="1594933" y="799489"/>
                    <a:pt x="1594933" y="797655"/>
                  </a:cubicBezTo>
                  <a:cubicBezTo>
                    <a:pt x="1594933" y="795821"/>
                    <a:pt x="1594933" y="793988"/>
                    <a:pt x="1594933" y="792154"/>
                  </a:cubicBezTo>
                  <a:lnTo>
                    <a:pt x="1353998" y="792154"/>
                  </a:lnTo>
                  <a:lnTo>
                    <a:pt x="1353998" y="521685"/>
                  </a:lnTo>
                  <a:lnTo>
                    <a:pt x="1545463" y="521685"/>
                  </a:lnTo>
                  <a:cubicBezTo>
                    <a:pt x="1544547" y="518934"/>
                    <a:pt x="1543631" y="515267"/>
                    <a:pt x="1541799" y="512516"/>
                  </a:cubicBezTo>
                  <a:lnTo>
                    <a:pt x="1353082" y="512516"/>
                  </a:lnTo>
                  <a:lnTo>
                    <a:pt x="1353082" y="242047"/>
                  </a:lnTo>
                  <a:lnTo>
                    <a:pt x="1368656" y="242047"/>
                  </a:lnTo>
                  <a:cubicBezTo>
                    <a:pt x="1365907" y="239296"/>
                    <a:pt x="1363159" y="235629"/>
                    <a:pt x="1359495" y="232879"/>
                  </a:cubicBezTo>
                  <a:lnTo>
                    <a:pt x="1353082" y="232879"/>
                  </a:lnTo>
                  <a:lnTo>
                    <a:pt x="1353082" y="226461"/>
                  </a:lnTo>
                  <a:cubicBezTo>
                    <a:pt x="1350334" y="223710"/>
                    <a:pt x="1346669" y="220960"/>
                    <a:pt x="1343921" y="218209"/>
                  </a:cubicBezTo>
                  <a:lnTo>
                    <a:pt x="1343921" y="233795"/>
                  </a:lnTo>
                  <a:lnTo>
                    <a:pt x="1073671" y="233795"/>
                  </a:lnTo>
                  <a:lnTo>
                    <a:pt x="1073671" y="50426"/>
                  </a:lnTo>
                  <a:cubicBezTo>
                    <a:pt x="1070923" y="49510"/>
                    <a:pt x="1067258" y="48593"/>
                    <a:pt x="1064510" y="46759"/>
                  </a:cubicBezTo>
                  <a:lnTo>
                    <a:pt x="1064510" y="232879"/>
                  </a:lnTo>
                  <a:lnTo>
                    <a:pt x="794260" y="232879"/>
                  </a:lnTo>
                  <a:lnTo>
                    <a:pt x="794260" y="0"/>
                  </a:lnTo>
                  <a:cubicBezTo>
                    <a:pt x="791512" y="0"/>
                    <a:pt x="787847" y="0"/>
                    <a:pt x="785099" y="0"/>
                  </a:cubicBezTo>
                  <a:lnTo>
                    <a:pt x="785099" y="232879"/>
                  </a:lnTo>
                  <a:lnTo>
                    <a:pt x="514849" y="232879"/>
                  </a:lnTo>
                  <a:lnTo>
                    <a:pt x="514849" y="51343"/>
                  </a:lnTo>
                  <a:cubicBezTo>
                    <a:pt x="512101" y="52260"/>
                    <a:pt x="508436" y="53177"/>
                    <a:pt x="505688" y="55011"/>
                  </a:cubicBezTo>
                  <a:lnTo>
                    <a:pt x="505688" y="232879"/>
                  </a:lnTo>
                  <a:lnTo>
                    <a:pt x="235438" y="232879"/>
                  </a:lnTo>
                  <a:lnTo>
                    <a:pt x="235438" y="231962"/>
                  </a:lnTo>
                  <a:cubicBezTo>
                    <a:pt x="231774" y="235629"/>
                    <a:pt x="229025" y="239296"/>
                    <a:pt x="225361" y="242047"/>
                  </a:cubicBezTo>
                  <a:lnTo>
                    <a:pt x="226277" y="242047"/>
                  </a:lnTo>
                  <a:lnTo>
                    <a:pt x="226277" y="512516"/>
                  </a:lnTo>
                  <a:lnTo>
                    <a:pt x="52218" y="512516"/>
                  </a:lnTo>
                  <a:cubicBezTo>
                    <a:pt x="51302" y="515267"/>
                    <a:pt x="49470" y="518934"/>
                    <a:pt x="48553" y="521685"/>
                  </a:cubicBezTo>
                  <a:lnTo>
                    <a:pt x="226277" y="521685"/>
                  </a:lnTo>
                  <a:lnTo>
                    <a:pt x="226277" y="792154"/>
                  </a:lnTo>
                  <a:lnTo>
                    <a:pt x="0" y="792154"/>
                  </a:lnTo>
                  <a:cubicBezTo>
                    <a:pt x="0" y="793988"/>
                    <a:pt x="0" y="795821"/>
                    <a:pt x="0" y="797655"/>
                  </a:cubicBezTo>
                  <a:cubicBezTo>
                    <a:pt x="0" y="798572"/>
                    <a:pt x="0" y="799489"/>
                    <a:pt x="0" y="801322"/>
                  </a:cubicBezTo>
                  <a:lnTo>
                    <a:pt x="226277" y="801322"/>
                  </a:lnTo>
                  <a:lnTo>
                    <a:pt x="226277" y="1071792"/>
                  </a:lnTo>
                  <a:lnTo>
                    <a:pt x="47637" y="1071792"/>
                  </a:lnTo>
                  <a:cubicBezTo>
                    <a:pt x="48553" y="1074542"/>
                    <a:pt x="49470" y="1078210"/>
                    <a:pt x="51302" y="1080960"/>
                  </a:cubicBezTo>
                  <a:lnTo>
                    <a:pt x="226277" y="1080960"/>
                  </a:lnTo>
                  <a:lnTo>
                    <a:pt x="226277" y="1350513"/>
                  </a:lnTo>
                  <a:close/>
                  <a:moveTo>
                    <a:pt x="1073671" y="242964"/>
                  </a:moveTo>
                  <a:lnTo>
                    <a:pt x="1343921" y="242964"/>
                  </a:lnTo>
                  <a:lnTo>
                    <a:pt x="1343921" y="513433"/>
                  </a:lnTo>
                  <a:lnTo>
                    <a:pt x="1073671" y="513433"/>
                  </a:lnTo>
                  <a:lnTo>
                    <a:pt x="1073671" y="242964"/>
                  </a:lnTo>
                  <a:close/>
                  <a:moveTo>
                    <a:pt x="1073671" y="521685"/>
                  </a:moveTo>
                  <a:lnTo>
                    <a:pt x="1343921" y="521685"/>
                  </a:lnTo>
                  <a:lnTo>
                    <a:pt x="1343921" y="792154"/>
                  </a:lnTo>
                  <a:lnTo>
                    <a:pt x="1073671" y="792154"/>
                  </a:lnTo>
                  <a:lnTo>
                    <a:pt x="1073671" y="521685"/>
                  </a:lnTo>
                  <a:close/>
                  <a:moveTo>
                    <a:pt x="1073671" y="801322"/>
                  </a:moveTo>
                  <a:lnTo>
                    <a:pt x="1343921" y="801322"/>
                  </a:lnTo>
                  <a:lnTo>
                    <a:pt x="1343921" y="1071792"/>
                  </a:lnTo>
                  <a:lnTo>
                    <a:pt x="1073671" y="1071792"/>
                  </a:lnTo>
                  <a:lnTo>
                    <a:pt x="1073671" y="801322"/>
                  </a:lnTo>
                  <a:close/>
                  <a:moveTo>
                    <a:pt x="1073671" y="1080960"/>
                  </a:moveTo>
                  <a:lnTo>
                    <a:pt x="1343921" y="1080960"/>
                  </a:lnTo>
                  <a:lnTo>
                    <a:pt x="1343921" y="1351429"/>
                  </a:lnTo>
                  <a:lnTo>
                    <a:pt x="1073671" y="1351429"/>
                  </a:lnTo>
                  <a:lnTo>
                    <a:pt x="1073671" y="1080960"/>
                  </a:lnTo>
                  <a:close/>
                  <a:moveTo>
                    <a:pt x="794260" y="242964"/>
                  </a:moveTo>
                  <a:lnTo>
                    <a:pt x="1064510" y="242964"/>
                  </a:lnTo>
                  <a:lnTo>
                    <a:pt x="1064510" y="513433"/>
                  </a:lnTo>
                  <a:lnTo>
                    <a:pt x="794260" y="513433"/>
                  </a:lnTo>
                  <a:lnTo>
                    <a:pt x="794260" y="242964"/>
                  </a:lnTo>
                  <a:close/>
                  <a:moveTo>
                    <a:pt x="794260" y="521685"/>
                  </a:moveTo>
                  <a:lnTo>
                    <a:pt x="1064510" y="521685"/>
                  </a:lnTo>
                  <a:lnTo>
                    <a:pt x="1064510" y="792154"/>
                  </a:lnTo>
                  <a:lnTo>
                    <a:pt x="794260" y="792154"/>
                  </a:lnTo>
                  <a:lnTo>
                    <a:pt x="794260" y="521685"/>
                  </a:lnTo>
                  <a:close/>
                  <a:moveTo>
                    <a:pt x="794260" y="801322"/>
                  </a:moveTo>
                  <a:lnTo>
                    <a:pt x="1064510" y="801322"/>
                  </a:lnTo>
                  <a:lnTo>
                    <a:pt x="1064510" y="1071792"/>
                  </a:lnTo>
                  <a:lnTo>
                    <a:pt x="794260" y="1071792"/>
                  </a:lnTo>
                  <a:lnTo>
                    <a:pt x="794260" y="801322"/>
                  </a:lnTo>
                  <a:close/>
                  <a:moveTo>
                    <a:pt x="794260" y="1080960"/>
                  </a:moveTo>
                  <a:lnTo>
                    <a:pt x="1064510" y="1080960"/>
                  </a:lnTo>
                  <a:lnTo>
                    <a:pt x="1064510" y="1351429"/>
                  </a:lnTo>
                  <a:lnTo>
                    <a:pt x="794260" y="1351429"/>
                  </a:lnTo>
                  <a:lnTo>
                    <a:pt x="794260" y="1080960"/>
                  </a:lnTo>
                  <a:close/>
                  <a:moveTo>
                    <a:pt x="514849" y="242964"/>
                  </a:moveTo>
                  <a:lnTo>
                    <a:pt x="785099" y="242964"/>
                  </a:lnTo>
                  <a:lnTo>
                    <a:pt x="785099" y="513433"/>
                  </a:lnTo>
                  <a:lnTo>
                    <a:pt x="514849" y="513433"/>
                  </a:lnTo>
                  <a:lnTo>
                    <a:pt x="514849" y="242964"/>
                  </a:lnTo>
                  <a:close/>
                  <a:moveTo>
                    <a:pt x="514849" y="521685"/>
                  </a:moveTo>
                  <a:lnTo>
                    <a:pt x="785099" y="521685"/>
                  </a:lnTo>
                  <a:lnTo>
                    <a:pt x="785099" y="792154"/>
                  </a:lnTo>
                  <a:lnTo>
                    <a:pt x="514849" y="792154"/>
                  </a:lnTo>
                  <a:lnTo>
                    <a:pt x="514849" y="521685"/>
                  </a:lnTo>
                  <a:close/>
                  <a:moveTo>
                    <a:pt x="514849" y="801322"/>
                  </a:moveTo>
                  <a:lnTo>
                    <a:pt x="785099" y="801322"/>
                  </a:lnTo>
                  <a:lnTo>
                    <a:pt x="785099" y="1071792"/>
                  </a:lnTo>
                  <a:lnTo>
                    <a:pt x="514849" y="1071792"/>
                  </a:lnTo>
                  <a:lnTo>
                    <a:pt x="514849" y="801322"/>
                  </a:lnTo>
                  <a:close/>
                  <a:moveTo>
                    <a:pt x="514849" y="1080960"/>
                  </a:moveTo>
                  <a:lnTo>
                    <a:pt x="785099" y="1080960"/>
                  </a:lnTo>
                  <a:lnTo>
                    <a:pt x="785099" y="1351429"/>
                  </a:lnTo>
                  <a:lnTo>
                    <a:pt x="514849" y="1351429"/>
                  </a:lnTo>
                  <a:lnTo>
                    <a:pt x="514849" y="1080960"/>
                  </a:lnTo>
                  <a:close/>
                  <a:moveTo>
                    <a:pt x="236354" y="242964"/>
                  </a:moveTo>
                  <a:lnTo>
                    <a:pt x="505688" y="242964"/>
                  </a:lnTo>
                  <a:lnTo>
                    <a:pt x="505688" y="513433"/>
                  </a:lnTo>
                  <a:lnTo>
                    <a:pt x="235438" y="513433"/>
                  </a:lnTo>
                  <a:lnTo>
                    <a:pt x="235438" y="242964"/>
                  </a:lnTo>
                  <a:close/>
                  <a:moveTo>
                    <a:pt x="236354" y="521685"/>
                  </a:moveTo>
                  <a:lnTo>
                    <a:pt x="505688" y="521685"/>
                  </a:lnTo>
                  <a:lnTo>
                    <a:pt x="505688" y="792154"/>
                  </a:lnTo>
                  <a:lnTo>
                    <a:pt x="235438" y="792154"/>
                  </a:lnTo>
                  <a:lnTo>
                    <a:pt x="235438" y="521685"/>
                  </a:lnTo>
                  <a:close/>
                  <a:moveTo>
                    <a:pt x="236354" y="801322"/>
                  </a:moveTo>
                  <a:lnTo>
                    <a:pt x="505688" y="801322"/>
                  </a:lnTo>
                  <a:lnTo>
                    <a:pt x="505688" y="1071792"/>
                  </a:lnTo>
                  <a:lnTo>
                    <a:pt x="235438" y="1071792"/>
                  </a:lnTo>
                  <a:lnTo>
                    <a:pt x="235438" y="801322"/>
                  </a:lnTo>
                  <a:close/>
                  <a:moveTo>
                    <a:pt x="236354" y="1080960"/>
                  </a:moveTo>
                  <a:lnTo>
                    <a:pt x="505688" y="1080960"/>
                  </a:lnTo>
                  <a:lnTo>
                    <a:pt x="505688" y="1351429"/>
                  </a:lnTo>
                  <a:lnTo>
                    <a:pt x="235438" y="1351429"/>
                  </a:lnTo>
                  <a:lnTo>
                    <a:pt x="235438" y="1080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3" name="Audio 12">
            <a:hlinkClick r:id="" action="ppaction://media"/>
            <a:extLst>
              <a:ext uri="{FF2B5EF4-FFF2-40B4-BE49-F238E27FC236}">
                <a16:creationId xmlns:a16="http://schemas.microsoft.com/office/drawing/2014/main" id="{574B2362-B841-AB8E-8452-1F499D15B54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56725491"/>
      </p:ext>
    </p:extLst>
  </p:cSld>
  <p:clrMapOvr>
    <a:masterClrMapping/>
  </p:clrMapOvr>
  <mc:AlternateContent xmlns:mc="http://schemas.openxmlformats.org/markup-compatibility/2006">
    <mc:Choice xmlns:p14="http://schemas.microsoft.com/office/powerpoint/2010/main" Requires="p14">
      <p:transition spd="slow" p14:dur="2000" advTm="2701"/>
    </mc:Choice>
    <mc:Fallback>
      <p:transition spd="slow" advTm="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89CE268-683C-4FDA-1B8C-67006C595537}"/>
              </a:ext>
            </a:extLst>
          </p:cNvPr>
          <p:cNvSpPr>
            <a:spLocks noGrp="1"/>
          </p:cNvSpPr>
          <p:nvPr>
            <p:ph type="subTitle" idx="1"/>
          </p:nvPr>
        </p:nvSpPr>
        <p:spPr/>
        <p:txBody>
          <a:bodyPr/>
          <a:lstStyle/>
          <a:p>
            <a:r>
              <a:rPr lang="en-US" dirty="0"/>
              <a:t>	AI works by simulating human intelligence processes through the creation and application of different algorithms. </a:t>
            </a:r>
          </a:p>
          <a:p>
            <a:r>
              <a:rPr lang="en-US" dirty="0"/>
              <a:t>	</a:t>
            </a:r>
          </a:p>
          <a:p>
            <a:r>
              <a:rPr lang="en-US" dirty="0"/>
              <a:t>	They are designed to mimic human intelligence to preform tasks and improve themselves based on the information they collect. </a:t>
            </a:r>
          </a:p>
          <a:p>
            <a:endParaRPr lang="en-US" dirty="0"/>
          </a:p>
          <a:p>
            <a:r>
              <a:rPr lang="en-US" dirty="0"/>
              <a:t>	Here is a broken-down list of the different mechanisms within AI.</a:t>
            </a:r>
          </a:p>
        </p:txBody>
      </p:sp>
      <p:sp>
        <p:nvSpPr>
          <p:cNvPr id="3" name="Title 2">
            <a:extLst>
              <a:ext uri="{FF2B5EF4-FFF2-40B4-BE49-F238E27FC236}">
                <a16:creationId xmlns:a16="http://schemas.microsoft.com/office/drawing/2014/main" id="{2EDEC8E0-B6A5-D66F-9E2F-A3D26268015A}"/>
              </a:ext>
            </a:extLst>
          </p:cNvPr>
          <p:cNvSpPr>
            <a:spLocks noGrp="1"/>
          </p:cNvSpPr>
          <p:nvPr>
            <p:ph type="title"/>
          </p:nvPr>
        </p:nvSpPr>
        <p:spPr/>
        <p:txBody>
          <a:bodyPr/>
          <a:lstStyle/>
          <a:p>
            <a:r>
              <a:rPr lang="en-US" dirty="0"/>
              <a:t>AI: Its Parts</a:t>
            </a:r>
            <a:endParaRPr lang="en-CA" dirty="0"/>
          </a:p>
        </p:txBody>
      </p:sp>
      <p:pic>
        <p:nvPicPr>
          <p:cNvPr id="6" name="Picture Placeholder 5" descr="A face made of gears&#10;&#10;Description automatically generated">
            <a:extLst>
              <a:ext uri="{FF2B5EF4-FFF2-40B4-BE49-F238E27FC236}">
                <a16:creationId xmlns:a16="http://schemas.microsoft.com/office/drawing/2014/main" id="{5ABAC375-152A-DA39-923A-C2862AB271C5}"/>
              </a:ext>
            </a:extLst>
          </p:cNvPr>
          <p:cNvPicPr>
            <a:picLocks noGrp="1" noChangeAspect="1"/>
          </p:cNvPicPr>
          <p:nvPr>
            <p:ph type="pic" idx="2"/>
          </p:nvPr>
        </p:nvPicPr>
        <p:blipFill>
          <a:blip r:embed="rId5">
            <a:extLst>
              <a:ext uri="{837473B0-CC2E-450A-ABE3-18F120FF3D39}">
                <a1611:picAttrSrcUrl xmlns:a1611="http://schemas.microsoft.com/office/drawing/2016/11/main" r:id="rId6"/>
              </a:ext>
            </a:extLst>
          </a:blip>
          <a:srcRect l="30729" r="30729"/>
          <a:stretch>
            <a:fillRect/>
          </a:stretch>
        </p:blipFill>
        <p:spPr/>
      </p:pic>
      <p:pic>
        <p:nvPicPr>
          <p:cNvPr id="9" name="Audio 8">
            <a:hlinkClick r:id="" action="ppaction://media"/>
            <a:extLst>
              <a:ext uri="{FF2B5EF4-FFF2-40B4-BE49-F238E27FC236}">
                <a16:creationId xmlns:a16="http://schemas.microsoft.com/office/drawing/2014/main" id="{B7BC2298-5B8F-60F0-8BBD-FA3D32A4319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20216230"/>
      </p:ext>
    </p:extLst>
  </p:cSld>
  <p:clrMapOvr>
    <a:masterClrMapping/>
  </p:clrMapOvr>
  <mc:AlternateContent xmlns:mc="http://schemas.openxmlformats.org/markup-compatibility/2006">
    <mc:Choice xmlns:p14="http://schemas.microsoft.com/office/powerpoint/2010/main" Requires="p14">
      <p:transition spd="slow" p14:dur="2000" advTm="22883"/>
    </mc:Choice>
    <mc:Fallback>
      <p:transition spd="slow" advTm="22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43DC7B1-3DED-2EDD-8E4D-075D51A86FCE}"/>
              </a:ext>
            </a:extLst>
          </p:cNvPr>
          <p:cNvSpPr>
            <a:spLocks noGrp="1"/>
          </p:cNvSpPr>
          <p:nvPr>
            <p:ph type="subTitle" idx="1"/>
          </p:nvPr>
        </p:nvSpPr>
        <p:spPr/>
        <p:txBody>
          <a:bodyPr/>
          <a:lstStyle/>
          <a:p>
            <a:r>
              <a:rPr lang="en-US" sz="1400" b="1" dirty="0"/>
              <a:t>Data Ingestion</a:t>
            </a:r>
            <a:r>
              <a:rPr lang="en-US" sz="1400" dirty="0"/>
              <a:t>: these systems process and use to help make decisions. This said data can come from various sources like databases, text, or images.</a:t>
            </a:r>
          </a:p>
          <a:p>
            <a:r>
              <a:rPr lang="en-US" sz="1400" b="1" dirty="0"/>
              <a:t>Machine learning</a:t>
            </a:r>
            <a:r>
              <a:rPr lang="en-US" sz="1400" dirty="0"/>
              <a:t>: where algorithms are used to make decisions based on the patterns detected, and other statistical techniques.</a:t>
            </a:r>
          </a:p>
          <a:p>
            <a:r>
              <a:rPr lang="en-US" sz="1400" b="1" dirty="0"/>
              <a:t>Neural Networks</a:t>
            </a:r>
            <a:r>
              <a:rPr lang="en-US" sz="1400" dirty="0"/>
              <a:t>: inspired by the biological networks of human brains. These networks help AI make ‘intelligent’ decisions on their own.</a:t>
            </a:r>
          </a:p>
          <a:p>
            <a:r>
              <a:rPr lang="en-US" sz="1400" b="1" dirty="0"/>
              <a:t>Algorithms</a:t>
            </a:r>
            <a:r>
              <a:rPr lang="en-US" sz="1400" dirty="0"/>
              <a:t>: a set of rules that AI works with.</a:t>
            </a:r>
          </a:p>
          <a:p>
            <a:r>
              <a:rPr lang="en-US" sz="1400" b="1" dirty="0"/>
              <a:t>Learning Processes</a:t>
            </a:r>
            <a:r>
              <a:rPr lang="en-US" sz="1400" dirty="0"/>
              <a:t>: Supervised, unsupervised, and reinforcement learning.</a:t>
            </a:r>
          </a:p>
          <a:p>
            <a:r>
              <a:rPr lang="en-US" sz="1400" b="1" dirty="0"/>
              <a:t>Natural Language Processing (NLP)</a:t>
            </a:r>
            <a:r>
              <a:rPr lang="en-US" sz="1400" dirty="0"/>
              <a:t>: allows AI to understand, interpret, and respond to a spoken/written language.</a:t>
            </a:r>
          </a:p>
          <a:p>
            <a:r>
              <a:rPr lang="en-US" sz="1400" b="1" dirty="0"/>
              <a:t>Computer Vision</a:t>
            </a:r>
            <a:r>
              <a:rPr lang="en-US" sz="1400" dirty="0"/>
              <a:t>: can understand and make decisions based in visual information (pictures, videos, etc.)</a:t>
            </a:r>
          </a:p>
          <a:p>
            <a:endParaRPr lang="en-US" sz="1400" dirty="0"/>
          </a:p>
          <a:p>
            <a:pPr marL="152400" indent="0">
              <a:buNone/>
            </a:pPr>
            <a:r>
              <a:rPr lang="en-US" sz="1400" dirty="0"/>
              <a:t>AI systems are constantly being applied to tasks. These tasks can range from simplistic ones like filtering emails or complex ones like autonomous driving (driving a car through AI).</a:t>
            </a:r>
            <a:endParaRPr lang="en-CA" sz="1400" dirty="0"/>
          </a:p>
        </p:txBody>
      </p:sp>
      <p:sp>
        <p:nvSpPr>
          <p:cNvPr id="3" name="Title 2">
            <a:extLst>
              <a:ext uri="{FF2B5EF4-FFF2-40B4-BE49-F238E27FC236}">
                <a16:creationId xmlns:a16="http://schemas.microsoft.com/office/drawing/2014/main" id="{9125D458-7B16-D0AF-F180-73AA5DEEA549}"/>
              </a:ext>
            </a:extLst>
          </p:cNvPr>
          <p:cNvSpPr>
            <a:spLocks noGrp="1"/>
          </p:cNvSpPr>
          <p:nvPr>
            <p:ph type="title"/>
          </p:nvPr>
        </p:nvSpPr>
        <p:spPr/>
        <p:txBody>
          <a:bodyPr/>
          <a:lstStyle/>
          <a:p>
            <a:r>
              <a:rPr lang="en-US" dirty="0"/>
              <a:t>AI: Its Parts</a:t>
            </a:r>
            <a:endParaRPr lang="en-CA" dirty="0"/>
          </a:p>
        </p:txBody>
      </p:sp>
      <p:pic>
        <p:nvPicPr>
          <p:cNvPr id="16" name="Audio 15">
            <a:hlinkClick r:id="" action="ppaction://media"/>
            <a:extLst>
              <a:ext uri="{FF2B5EF4-FFF2-40B4-BE49-F238E27FC236}">
                <a16:creationId xmlns:a16="http://schemas.microsoft.com/office/drawing/2014/main" id="{425140AB-9A11-A053-7EBD-8C72DE3BD2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63201688"/>
      </p:ext>
    </p:extLst>
  </p:cSld>
  <p:clrMapOvr>
    <a:masterClrMapping/>
  </p:clrMapOvr>
  <mc:AlternateContent xmlns:mc="http://schemas.openxmlformats.org/markup-compatibility/2006">
    <mc:Choice xmlns:p14="http://schemas.microsoft.com/office/powerpoint/2010/main" Requires="p14">
      <p:transition spd="slow" p14:dur="2000" advTm="60756"/>
    </mc:Choice>
    <mc:Fallback>
      <p:transition spd="slow" advTm="6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docProps/app.xml><?xml version="1.0" encoding="utf-8"?>
<Properties xmlns="http://schemas.openxmlformats.org/officeDocument/2006/extended-properties" xmlns:vt="http://schemas.openxmlformats.org/officeDocument/2006/docPropsVTypes">
  <TotalTime>52</TotalTime>
  <Words>1867</Words>
  <Application>Microsoft Office PowerPoint</Application>
  <PresentationFormat>On-screen Show (16:9)</PresentationFormat>
  <Paragraphs>126</Paragraphs>
  <Slides>18</Slides>
  <Notes>16</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Source Code Pro</vt:lpstr>
      <vt:lpstr>Raleway</vt:lpstr>
      <vt:lpstr>Epilogue</vt:lpstr>
      <vt:lpstr>Arial</vt:lpstr>
      <vt:lpstr>Open Sans</vt:lpstr>
      <vt:lpstr>Calibri</vt:lpstr>
      <vt:lpstr>Amiko</vt:lpstr>
      <vt:lpstr>AI, AR, VR and 3D Online Retail Experiences Business Plan by Slidesgo</vt:lpstr>
      <vt:lpstr> Navigating AI   The Promise and Perils</vt:lpstr>
      <vt:lpstr>Table of contents</vt:lpstr>
      <vt:lpstr>Introduction</vt:lpstr>
      <vt:lpstr>Evolution Of AI</vt:lpstr>
      <vt:lpstr>Evolution</vt:lpstr>
      <vt:lpstr>Evolution</vt:lpstr>
      <vt:lpstr>How Does it Work?</vt:lpstr>
      <vt:lpstr>AI: Its Parts</vt:lpstr>
      <vt:lpstr>AI: Its Parts</vt:lpstr>
      <vt:lpstr>Promises and Perils</vt:lpstr>
      <vt:lpstr>Advantages</vt:lpstr>
      <vt:lpstr>Disadvantages</vt:lpstr>
      <vt:lpstr>Regulating AI</vt:lpstr>
      <vt:lpstr>Regulating AI</vt:lpstr>
      <vt:lpstr>Regulating AI</vt:lpstr>
      <vt:lpstr>Conclusion </vt:lpstr>
      <vt:lpstr>References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Navigating AI   The Promise and Perils</dc:title>
  <cp:lastModifiedBy>S P</cp:lastModifiedBy>
  <cp:revision>1</cp:revision>
  <dcterms:modified xsi:type="dcterms:W3CDTF">2024-01-25T01:26:10Z</dcterms:modified>
</cp:coreProperties>
</file>