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  <p:embeddedFont>
      <p:font typeface="Alfa Slab On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13" Type="http://schemas.openxmlformats.org/officeDocument/2006/relationships/font" Target="fonts/ProximaNova-italic.fntdata"/><Relationship Id="rId12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lfaSlabOne-regular.fntdata"/><Relationship Id="rId14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24652cdf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24652cdf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24652cdf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24652cdf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24652cdf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24652cdf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24652cdf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24652cdf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24652cdf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24652cdf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TYr_tpsQkXZ0lnQ5qh3OlodHLX70Dq5U/view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3475" y="852650"/>
            <a:ext cx="1603901" cy="33109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65625" y="1457150"/>
            <a:ext cx="38604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This is Zinc Flash powder which is made with a combination of 1 part sulfur, 3 parts zinc powder and 1 part </a:t>
            </a:r>
            <a:r>
              <a:rPr b="1" lang="en" sz="1200"/>
              <a:t>KNO3</a:t>
            </a:r>
            <a:r>
              <a:rPr b="1" lang="en" sz="1200"/>
              <a:t> (</a:t>
            </a:r>
            <a:r>
              <a:rPr b="1" lang="en" sz="1200"/>
              <a:t>optional).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To the left is ½ of a teaspoon of this flash powder when its ignited. Even in low quantities this flash powder is very powerful, and this is why it’s sometimes used as a rocket fuel. </a:t>
            </a:r>
            <a:endParaRPr b="1" sz="1200"/>
          </a:p>
        </p:txBody>
      </p:sp>
      <p:sp>
        <p:nvSpPr>
          <p:cNvPr id="59" name="Google Shape;59;p13"/>
          <p:cNvSpPr txBox="1"/>
          <p:nvPr/>
        </p:nvSpPr>
        <p:spPr>
          <a:xfrm>
            <a:off x="1285350" y="704175"/>
            <a:ext cx="4570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             Zinc Flash Powder 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9807" l="13307" r="-1787" t="12292"/>
          <a:stretch/>
        </p:blipFill>
        <p:spPr>
          <a:xfrm>
            <a:off x="6193125" y="965403"/>
            <a:ext cx="1484600" cy="310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125" y="1183913"/>
            <a:ext cx="1505952" cy="277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brake fluid and pool chlorin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6625" y="1823850"/>
            <a:ext cx="1254774" cy="19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8225" y="1333077"/>
            <a:ext cx="1329750" cy="25240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497450" y="1785900"/>
            <a:ext cx="3234600" cy="19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To the right is an image and video of what </a:t>
            </a:r>
            <a:r>
              <a:rPr b="1" lang="en" sz="1200"/>
              <a:t>happens when you mix pool chlorine with brake fluid.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Ratio used 1:1 tablespoons </a:t>
            </a:r>
            <a:endParaRPr b="1" sz="1200"/>
          </a:p>
        </p:txBody>
      </p:sp>
      <p:sp>
        <p:nvSpPr>
          <p:cNvPr id="72" name="Google Shape;72;p14"/>
          <p:cNvSpPr txBox="1"/>
          <p:nvPr/>
        </p:nvSpPr>
        <p:spPr>
          <a:xfrm>
            <a:off x="1280550" y="1152475"/>
            <a:ext cx="40029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Pool Chlorine And Brake Fluid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275" y="1499575"/>
            <a:ext cx="1378675" cy="20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0300" y="1549325"/>
            <a:ext cx="1272627" cy="19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582300" y="1891975"/>
            <a:ext cx="39027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Black powder is a </a:t>
            </a:r>
            <a:r>
              <a:rPr b="1" lang="en" sz="1200"/>
              <a:t>composition</a:t>
            </a:r>
            <a:r>
              <a:rPr b="1" lang="en" sz="1200"/>
              <a:t> of 75% </a:t>
            </a:r>
            <a:r>
              <a:rPr b="1" lang="en" sz="1200"/>
              <a:t>KNO3</a:t>
            </a:r>
            <a:r>
              <a:rPr b="1" lang="en" sz="1200"/>
              <a:t>, 15% charcoal and 10% sulfur. </a:t>
            </a:r>
            <a:endParaRPr b="1" sz="1200"/>
          </a:p>
        </p:txBody>
      </p:sp>
      <p:sp>
        <p:nvSpPr>
          <p:cNvPr id="83" name="Google Shape;83;p15"/>
          <p:cNvSpPr txBox="1"/>
          <p:nvPr/>
        </p:nvSpPr>
        <p:spPr>
          <a:xfrm>
            <a:off x="2600400" y="1361700"/>
            <a:ext cx="3542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   Black Powder </a:t>
            </a:r>
            <a:endParaRPr b="1"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1338" y="1425357"/>
            <a:ext cx="1272625" cy="261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200500" y="1849575"/>
            <a:ext cx="28845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To the right is </a:t>
            </a:r>
            <a:r>
              <a:rPr b="1" lang="en" sz="1200"/>
              <a:t>aluminum flash powder, which is 5 parts KNO3, 3 parts aluminum powder and 2 parts sulfur.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This flash powder also produces hot sparks and burned a dark orange color.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 </a:t>
            </a:r>
            <a:endParaRPr b="1" sz="1200"/>
          </a:p>
        </p:txBody>
      </p:sp>
      <p:sp>
        <p:nvSpPr>
          <p:cNvPr id="91" name="Google Shape;91;p16"/>
          <p:cNvSpPr txBox="1"/>
          <p:nvPr/>
        </p:nvSpPr>
        <p:spPr>
          <a:xfrm>
            <a:off x="1200500" y="1319250"/>
            <a:ext cx="2990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luminum Flash Powder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824" y="1142175"/>
            <a:ext cx="1281599" cy="28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600" y="598150"/>
            <a:ext cx="1264952" cy="21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9600" y="3318525"/>
            <a:ext cx="2020649" cy="15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5219850" y="1319300"/>
            <a:ext cx="149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KNO 3 Crystals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975" y="2931250"/>
            <a:ext cx="1326451" cy="176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250400" y="1407200"/>
            <a:ext cx="28527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KNO 3 or </a:t>
            </a:r>
            <a:r>
              <a:rPr b="1" lang="en" sz="1200"/>
              <a:t>potassium</a:t>
            </a:r>
            <a:r>
              <a:rPr b="1" lang="en" sz="1200"/>
              <a:t> nitrate is a </a:t>
            </a:r>
            <a:r>
              <a:rPr b="1" lang="en" sz="1200"/>
              <a:t>alkali</a:t>
            </a:r>
            <a:r>
              <a:rPr b="1" lang="en" sz="1200"/>
              <a:t> </a:t>
            </a:r>
            <a:r>
              <a:rPr b="1" lang="en" sz="1200"/>
              <a:t>metal</a:t>
            </a:r>
            <a:r>
              <a:rPr b="1" lang="en" sz="1200"/>
              <a:t> nitrate that has a sharp salty taste. KNO3 is also an </a:t>
            </a:r>
            <a:r>
              <a:rPr b="1" lang="en" sz="1200"/>
              <a:t>oxidizing</a:t>
            </a:r>
            <a:r>
              <a:rPr b="1" lang="en" sz="1200"/>
              <a:t> agent. </a:t>
            </a:r>
            <a:endParaRPr b="1" sz="1200"/>
          </a:p>
        </p:txBody>
      </p:sp>
      <p:sp>
        <p:nvSpPr>
          <p:cNvPr id="105" name="Google Shape;105;p17"/>
          <p:cNvSpPr txBox="1"/>
          <p:nvPr/>
        </p:nvSpPr>
        <p:spPr>
          <a:xfrm>
            <a:off x="1950700" y="1017725"/>
            <a:ext cx="3202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Potassium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nitrate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