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Nunito"/>
      <p:regular r:id="rId22"/>
      <p:bold r:id="rId23"/>
      <p:italic r:id="rId24"/>
      <p:boldItalic r:id="rId25"/>
    </p:embeddedFont>
    <p:embeddedFont>
      <p:font typeface="Maven Pro"/>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Jamil Shariff"/>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Nunito-regular.fntdata"/><Relationship Id="rId21" Type="http://schemas.openxmlformats.org/officeDocument/2006/relationships/slide" Target="slides/slide15.xml"/><Relationship Id="rId24" Type="http://schemas.openxmlformats.org/officeDocument/2006/relationships/font" Target="fonts/Nunito-italic.fntdata"/><Relationship Id="rId23" Type="http://schemas.openxmlformats.org/officeDocument/2006/relationships/font" Target="fonts/Nuni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font" Target="fonts/MavenPro-regular.fntdata"/><Relationship Id="rId25" Type="http://schemas.openxmlformats.org/officeDocument/2006/relationships/font" Target="fonts/Nunito-boldItalic.fntdata"/><Relationship Id="rId27" Type="http://schemas.openxmlformats.org/officeDocument/2006/relationships/font" Target="fonts/MavenPro-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3-17T22:06:43.868">
    <p:pos x="821" y="377"/>
    <p:text>The speaker notes still do not explain what the dust is and where it is located. It is interstellar material within our own Galaxy in the form of solid particles (rather than gas). For the video, this is fine, but for the part of the project where you answer questions, it would be good to know exactly what interstellar dust is, how it forms, what it is made out of, and why the glow of microwave light from it can be polarized.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c7694902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c7694902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sz="1300">
                <a:solidFill>
                  <a:srgbClr val="424242"/>
                </a:solidFill>
                <a:latin typeface="Nunito"/>
                <a:ea typeface="Nunito"/>
                <a:cs typeface="Nunito"/>
                <a:sym typeface="Nunito"/>
              </a:rPr>
              <a:t>The Value of </a:t>
            </a:r>
            <a:r>
              <a:rPr i="1" lang="en" sz="1300">
                <a:solidFill>
                  <a:srgbClr val="424242"/>
                </a:solidFill>
                <a:latin typeface="Nunito"/>
                <a:ea typeface="Nunito"/>
                <a:cs typeface="Nunito"/>
                <a:sym typeface="Nunito"/>
              </a:rPr>
              <a:t>r</a:t>
            </a:r>
            <a:r>
              <a:rPr lang="en" sz="1300">
                <a:solidFill>
                  <a:srgbClr val="424242"/>
                </a:solidFill>
                <a:latin typeface="Nunito"/>
                <a:ea typeface="Nunito"/>
                <a:cs typeface="Nunito"/>
                <a:sym typeface="Nunito"/>
              </a:rPr>
              <a:t> is actually a ratio. This ratio is between the fluctuations of primordial Gravitational Waves (Tensor) and fluctuations in spacetime due to Density Variations (Scalar). This value indirectly conveys the strength of Primordial Gravitational Waves. Knowing the value of </a:t>
            </a:r>
            <a:r>
              <a:rPr i="1" lang="en" sz="1300">
                <a:solidFill>
                  <a:srgbClr val="424242"/>
                </a:solidFill>
                <a:latin typeface="Nunito"/>
                <a:ea typeface="Nunito"/>
                <a:cs typeface="Nunito"/>
                <a:sym typeface="Nunito"/>
              </a:rPr>
              <a:t>r</a:t>
            </a:r>
            <a:r>
              <a:rPr lang="en" sz="1300">
                <a:solidFill>
                  <a:srgbClr val="424242"/>
                </a:solidFill>
                <a:latin typeface="Nunito"/>
                <a:ea typeface="Nunito"/>
                <a:cs typeface="Nunito"/>
                <a:sym typeface="Nunito"/>
              </a:rPr>
              <a:t> can help us know the energy level </a:t>
            </a:r>
            <a:r>
              <a:rPr lang="en" sz="1300">
                <a:solidFill>
                  <a:srgbClr val="424242"/>
                </a:solidFill>
                <a:latin typeface="Nunito"/>
                <a:ea typeface="Nunito"/>
                <a:cs typeface="Nunito"/>
                <a:sym typeface="Nunito"/>
              </a:rPr>
              <a:t>of the</a:t>
            </a:r>
            <a:r>
              <a:rPr lang="en" sz="1300">
                <a:solidFill>
                  <a:srgbClr val="424242"/>
                </a:solidFill>
                <a:latin typeface="Nunito"/>
                <a:ea typeface="Nunito"/>
                <a:cs typeface="Nunito"/>
                <a:sym typeface="Nunito"/>
              </a:rPr>
              <a:t> event that occured at the beginning of the universe. Nevertheless, scientists have found it difficult to find the true value of </a:t>
            </a:r>
            <a:r>
              <a:rPr i="1" lang="en" sz="1300">
                <a:solidFill>
                  <a:srgbClr val="424242"/>
                </a:solidFill>
                <a:latin typeface="Nunito"/>
                <a:ea typeface="Nunito"/>
                <a:cs typeface="Nunito"/>
                <a:sym typeface="Nunito"/>
              </a:rPr>
              <a:t>r</a:t>
            </a:r>
            <a:r>
              <a:rPr lang="en" sz="1300">
                <a:solidFill>
                  <a:srgbClr val="424242"/>
                </a:solidFill>
                <a:latin typeface="Nunito"/>
                <a:ea typeface="Nunito"/>
                <a:cs typeface="Nunito"/>
                <a:sym typeface="Nunito"/>
              </a:rPr>
              <a:t>. We know roughly the maximum value of </a:t>
            </a:r>
            <a:r>
              <a:rPr i="1" lang="en" sz="1300">
                <a:solidFill>
                  <a:srgbClr val="424242"/>
                </a:solidFill>
                <a:latin typeface="Nunito"/>
                <a:ea typeface="Nunito"/>
                <a:cs typeface="Nunito"/>
                <a:sym typeface="Nunito"/>
              </a:rPr>
              <a:t>r</a:t>
            </a:r>
            <a:r>
              <a:rPr lang="en" sz="1300">
                <a:solidFill>
                  <a:srgbClr val="424242"/>
                </a:solidFill>
                <a:latin typeface="Nunito"/>
                <a:ea typeface="Nunito"/>
                <a:cs typeface="Nunito"/>
                <a:sym typeface="Nunito"/>
              </a:rPr>
              <a:t>, but have not been able to pin down the exact value. However, we do know that the value of </a:t>
            </a:r>
            <a:r>
              <a:rPr i="1" lang="en" sz="1300">
                <a:solidFill>
                  <a:srgbClr val="424242"/>
                </a:solidFill>
                <a:latin typeface="Nunito"/>
                <a:ea typeface="Nunito"/>
                <a:cs typeface="Nunito"/>
                <a:sym typeface="Nunito"/>
              </a:rPr>
              <a:t>r</a:t>
            </a:r>
            <a:r>
              <a:rPr lang="en" sz="1300">
                <a:solidFill>
                  <a:srgbClr val="424242"/>
                </a:solidFill>
                <a:latin typeface="Nunito"/>
                <a:ea typeface="Nunito"/>
                <a:cs typeface="Nunito"/>
                <a:sym typeface="Nunito"/>
              </a:rPr>
              <a:t> is not very large because if it were, we would have been able to detect evidence for Primordial Gravitational Waves by now. If we can measure B-Modes in an accurate fashion, then we can get </a:t>
            </a:r>
            <a:r>
              <a:rPr lang="en" sz="1300">
                <a:solidFill>
                  <a:srgbClr val="424242"/>
                </a:solidFill>
                <a:latin typeface="Nunito"/>
                <a:ea typeface="Nunito"/>
                <a:cs typeface="Nunito"/>
                <a:sym typeface="Nunito"/>
              </a:rPr>
              <a:t>a</a:t>
            </a:r>
            <a:r>
              <a:rPr lang="en" sz="1300">
                <a:solidFill>
                  <a:srgbClr val="424242"/>
                </a:solidFill>
                <a:latin typeface="Nunito"/>
                <a:ea typeface="Nunito"/>
                <a:cs typeface="Nunito"/>
                <a:sym typeface="Nunito"/>
              </a:rPr>
              <a:t> calculation of the value of </a:t>
            </a:r>
            <a:r>
              <a:rPr i="1" lang="en" sz="1300">
                <a:solidFill>
                  <a:srgbClr val="424242"/>
                </a:solidFill>
                <a:latin typeface="Nunito"/>
                <a:ea typeface="Nunito"/>
                <a:cs typeface="Nunito"/>
                <a:sym typeface="Nunito"/>
              </a:rPr>
              <a:t>r </a:t>
            </a:r>
            <a:r>
              <a:rPr lang="en" sz="1300">
                <a:solidFill>
                  <a:srgbClr val="424242"/>
                </a:solidFill>
                <a:latin typeface="Nunito"/>
                <a:ea typeface="Nunito"/>
                <a:cs typeface="Nunito"/>
                <a:sym typeface="Nunito"/>
              </a:rPr>
              <a:t>alongside a uncertainty measurement . Like I mentioned previously, this will massively help with understanding more about the details of the Big Bang. The most up to date value of </a:t>
            </a:r>
            <a:r>
              <a:rPr i="1" lang="en" sz="1300">
                <a:solidFill>
                  <a:srgbClr val="424242"/>
                </a:solidFill>
                <a:latin typeface="Nunito"/>
                <a:ea typeface="Nunito"/>
                <a:cs typeface="Nunito"/>
                <a:sym typeface="Nunito"/>
              </a:rPr>
              <a:t>r </a:t>
            </a:r>
            <a:r>
              <a:rPr lang="en" sz="1300">
                <a:solidFill>
                  <a:srgbClr val="424242"/>
                </a:solidFill>
                <a:latin typeface="Nunito"/>
                <a:ea typeface="Nunito"/>
                <a:cs typeface="Nunito"/>
                <a:sym typeface="Nunito"/>
              </a:rPr>
              <a:t> is </a:t>
            </a:r>
            <a:r>
              <a:rPr i="1" lang="en" sz="1300">
                <a:solidFill>
                  <a:srgbClr val="424242"/>
                </a:solidFill>
                <a:latin typeface="Nunito"/>
                <a:ea typeface="Nunito"/>
                <a:cs typeface="Nunito"/>
                <a:sym typeface="Nunito"/>
              </a:rPr>
              <a:t>r</a:t>
            </a:r>
            <a:r>
              <a:rPr lang="en" sz="1300">
                <a:solidFill>
                  <a:srgbClr val="424242"/>
                </a:solidFill>
                <a:latin typeface="Nunito"/>
                <a:ea typeface="Nunito"/>
                <a:cs typeface="Nunito"/>
                <a:sym typeface="Nunito"/>
              </a:rPr>
              <a:t> &lt; 0.044 at 95% CL</a:t>
            </a:r>
            <a:r>
              <a:rPr lang="en" sz="1300">
                <a:solidFill>
                  <a:srgbClr val="424242"/>
                </a:solidFill>
                <a:latin typeface="Nunito"/>
                <a:ea typeface="Nunito"/>
                <a:cs typeface="Nunito"/>
                <a:sym typeface="Nunito"/>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c8bb71a8d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c8bb71a8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now we know the importance of primordial gravitational waves, what the CMB is, and how Primordial Gravitational Waves impact the CMB. So now to answer the question: </a:t>
            </a:r>
            <a:r>
              <a:rPr lang="en">
                <a:latin typeface="Nunito"/>
                <a:ea typeface="Nunito"/>
                <a:cs typeface="Nunito"/>
                <a:sym typeface="Nunito"/>
              </a:rPr>
              <a:t>How can we find evidence for </a:t>
            </a:r>
            <a:r>
              <a:rPr b="1" lang="en">
                <a:latin typeface="Nunito"/>
                <a:ea typeface="Nunito"/>
                <a:cs typeface="Nunito"/>
                <a:sym typeface="Nunito"/>
              </a:rPr>
              <a:t>Primordial Gravitational Waves</a:t>
            </a:r>
            <a:r>
              <a:rPr lang="en">
                <a:latin typeface="Nunito"/>
                <a:ea typeface="Nunito"/>
                <a:cs typeface="Nunito"/>
                <a:sym typeface="Nunito"/>
              </a:rPr>
              <a:t> through observations of the </a:t>
            </a:r>
            <a:r>
              <a:rPr b="1" lang="en">
                <a:latin typeface="Nunito"/>
                <a:ea typeface="Nunito"/>
                <a:cs typeface="Nunito"/>
                <a:sym typeface="Nunito"/>
              </a:rPr>
              <a:t>Cosmic Microwave Background? </a:t>
            </a:r>
            <a:r>
              <a:rPr lang="en">
                <a:latin typeface="Nunito"/>
                <a:ea typeface="Nunito"/>
                <a:cs typeface="Nunito"/>
                <a:sym typeface="Nunito"/>
              </a:rPr>
              <a:t>Well, the answer is that if we are able to distinguish polarization from Primordial Gravitational Waves from Dust and Density Fluctuations, then we will be able to find evidence for Primordial Gravitational Waves. However, finding this distinguishability is the barrier to finding evidence. Luckily, with further research and more accurate models of Primordial Gravitational Waves, we should be able to get there. </a:t>
            </a:r>
            <a:endParaRPr sz="600">
              <a:latin typeface="Nunito"/>
              <a:ea typeface="Nunito"/>
              <a:cs typeface="Nunito"/>
              <a:sym typeface="Nuni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c74b80c24b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c74b80c24b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c377d32b3b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c377d32b3b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c377d32b3b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c377d32b3b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c377d32b3b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c377d32b3b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ba60c871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ba60c871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ba60c87106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ba60c87106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ba60c87106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ba60c87106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bd3b2ec06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bd3b2ec06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852"/>
              <a:buFont typeface="Arial"/>
              <a:buNone/>
            </a:pPr>
            <a:r>
              <a:rPr lang="en" sz="1107">
                <a:solidFill>
                  <a:srgbClr val="424242"/>
                </a:solidFill>
                <a:latin typeface="Nunito"/>
                <a:ea typeface="Nunito"/>
                <a:cs typeface="Nunito"/>
                <a:sym typeface="Nunito"/>
              </a:rPr>
              <a:t>Primordial Gravitational Waves are Gravitational Waves from the early universe. Gravitational Waves are ripples in </a:t>
            </a:r>
            <a:r>
              <a:rPr lang="en" sz="1107">
                <a:solidFill>
                  <a:srgbClr val="424242"/>
                </a:solidFill>
                <a:latin typeface="Nunito"/>
                <a:ea typeface="Nunito"/>
                <a:cs typeface="Nunito"/>
                <a:sym typeface="Nunito"/>
              </a:rPr>
              <a:t>Spacetime</a:t>
            </a:r>
            <a:r>
              <a:rPr lang="en" sz="1107">
                <a:solidFill>
                  <a:srgbClr val="424242"/>
                </a:solidFill>
                <a:latin typeface="Nunito"/>
                <a:ea typeface="Nunito"/>
                <a:cs typeface="Nunito"/>
                <a:sym typeface="Nunito"/>
              </a:rPr>
              <a:t>. They can be any size; it depends on the size of the disturbance. For example, if I were to wave my hand, I would produce very small Gravitational Waves. Very large Gravitational Waves are produced </a:t>
            </a:r>
            <a:r>
              <a:rPr lang="en" sz="1107">
                <a:solidFill>
                  <a:srgbClr val="424242"/>
                </a:solidFill>
                <a:latin typeface="Nunito"/>
                <a:ea typeface="Nunito"/>
                <a:cs typeface="Nunito"/>
                <a:sym typeface="Nunito"/>
              </a:rPr>
              <a:t>by very large amounts of energy </a:t>
            </a:r>
            <a:r>
              <a:rPr lang="en" sz="1107">
                <a:solidFill>
                  <a:srgbClr val="424242"/>
                </a:solidFill>
                <a:latin typeface="Nunito"/>
                <a:ea typeface="Nunito"/>
                <a:cs typeface="Nunito"/>
                <a:sym typeface="Nunito"/>
              </a:rPr>
              <a:t>being pushed around, for example, stars </a:t>
            </a:r>
            <a:r>
              <a:rPr lang="en" sz="1107">
                <a:solidFill>
                  <a:srgbClr val="424242"/>
                </a:solidFill>
                <a:latin typeface="Nunito"/>
                <a:ea typeface="Nunito"/>
                <a:cs typeface="Nunito"/>
                <a:sym typeface="Nunito"/>
              </a:rPr>
              <a:t>colliding</a:t>
            </a:r>
            <a:r>
              <a:rPr lang="en" sz="1107">
                <a:solidFill>
                  <a:srgbClr val="424242"/>
                </a:solidFill>
                <a:latin typeface="Nunito"/>
                <a:ea typeface="Nunito"/>
                <a:cs typeface="Nunito"/>
                <a:sym typeface="Nunito"/>
              </a:rPr>
              <a:t>. </a:t>
            </a:r>
            <a:r>
              <a:rPr lang="en" sz="1107">
                <a:solidFill>
                  <a:srgbClr val="424242"/>
                </a:solidFill>
                <a:latin typeface="Nunito"/>
                <a:ea typeface="Nunito"/>
                <a:cs typeface="Nunito"/>
                <a:sym typeface="Nunito"/>
              </a:rPr>
              <a:t>Gravitational Wave</a:t>
            </a:r>
            <a:r>
              <a:rPr lang="en" sz="1107">
                <a:solidFill>
                  <a:srgbClr val="424242"/>
                </a:solidFill>
                <a:latin typeface="Nunito"/>
                <a:ea typeface="Nunito"/>
                <a:cs typeface="Nunito"/>
                <a:sym typeface="Nunito"/>
              </a:rPr>
              <a:t>s</a:t>
            </a:r>
            <a:r>
              <a:rPr lang="en" sz="1107">
                <a:solidFill>
                  <a:srgbClr val="424242"/>
                </a:solidFill>
                <a:latin typeface="Nunito"/>
                <a:ea typeface="Nunito"/>
                <a:cs typeface="Nunito"/>
                <a:sym typeface="Nunito"/>
              </a:rPr>
              <a:t> from Astrophysical Objects stretch and squeeze </a:t>
            </a:r>
            <a:r>
              <a:rPr lang="en" sz="1107">
                <a:solidFill>
                  <a:srgbClr val="424242"/>
                </a:solidFill>
                <a:latin typeface="Nunito"/>
                <a:ea typeface="Nunito"/>
                <a:cs typeface="Nunito"/>
                <a:sym typeface="Nunito"/>
              </a:rPr>
              <a:t>spacetime</a:t>
            </a:r>
            <a:r>
              <a:rPr lang="en" sz="1107">
                <a:solidFill>
                  <a:srgbClr val="424242"/>
                </a:solidFill>
                <a:latin typeface="Nunito"/>
                <a:ea typeface="Nunito"/>
                <a:cs typeface="Nunito"/>
                <a:sym typeface="Nunito"/>
              </a:rPr>
              <a:t> and can thus be measured by LIGO where they </a:t>
            </a:r>
            <a:r>
              <a:rPr lang="en" sz="1107">
                <a:solidFill>
                  <a:srgbClr val="424242"/>
                </a:solidFill>
                <a:latin typeface="Nunito"/>
                <a:ea typeface="Nunito"/>
                <a:cs typeface="Nunito"/>
                <a:sym typeface="Nunito"/>
              </a:rPr>
              <a:t>use the ever constant speed of light to measure Gravitational </a:t>
            </a:r>
            <a:r>
              <a:rPr lang="en" sz="1107">
                <a:solidFill>
                  <a:srgbClr val="424242"/>
                </a:solidFill>
                <a:latin typeface="Nunito"/>
                <a:ea typeface="Nunito"/>
                <a:cs typeface="Nunito"/>
                <a:sym typeface="Nunito"/>
              </a:rPr>
              <a:t>Waves</a:t>
            </a:r>
            <a:r>
              <a:rPr lang="en" sz="1107">
                <a:solidFill>
                  <a:srgbClr val="424242"/>
                </a:solidFill>
                <a:latin typeface="Nunito"/>
                <a:ea typeface="Nunito"/>
                <a:cs typeface="Nunito"/>
                <a:sym typeface="Nunito"/>
              </a:rPr>
              <a:t> have stretched and squeezed the surrounding </a:t>
            </a:r>
            <a:r>
              <a:rPr lang="en" sz="1107">
                <a:solidFill>
                  <a:srgbClr val="424242"/>
                </a:solidFill>
                <a:latin typeface="Nunito"/>
                <a:ea typeface="Nunito"/>
                <a:cs typeface="Nunito"/>
                <a:sym typeface="Nunito"/>
              </a:rPr>
              <a:t>area</a:t>
            </a:r>
            <a:r>
              <a:rPr lang="en" sz="1107">
                <a:solidFill>
                  <a:srgbClr val="424242"/>
                </a:solidFill>
                <a:latin typeface="Nunito"/>
                <a:ea typeface="Nunito"/>
                <a:cs typeface="Nunito"/>
                <a:sym typeface="Nunito"/>
              </a:rPr>
              <a:t>.</a:t>
            </a:r>
            <a:r>
              <a:rPr lang="en" sz="1107">
                <a:solidFill>
                  <a:srgbClr val="424242"/>
                </a:solidFill>
                <a:latin typeface="Nunito"/>
                <a:ea typeface="Nunito"/>
                <a:cs typeface="Nunito"/>
                <a:sym typeface="Nunito"/>
              </a:rPr>
              <a:t>    </a:t>
            </a:r>
            <a:endParaRPr sz="1107">
              <a:solidFill>
                <a:srgbClr val="424242"/>
              </a:solidFill>
              <a:latin typeface="Nunito"/>
              <a:ea typeface="Nunito"/>
              <a:cs typeface="Nunito"/>
              <a:sym typeface="Nunito"/>
            </a:endParaRPr>
          </a:p>
          <a:p>
            <a:pPr indent="0" lvl="0" marL="0" rtl="0" algn="l">
              <a:lnSpc>
                <a:spcPct val="95000"/>
              </a:lnSpc>
              <a:spcBef>
                <a:spcPts val="1200"/>
              </a:spcBef>
              <a:spcAft>
                <a:spcPts val="1200"/>
              </a:spcAft>
              <a:buClr>
                <a:schemeClr val="dk1"/>
              </a:buClr>
              <a:buSzPts val="852"/>
              <a:buFont typeface="Arial"/>
              <a:buNone/>
            </a:pPr>
            <a:r>
              <a:rPr lang="en" sz="1107">
                <a:solidFill>
                  <a:srgbClr val="424242"/>
                </a:solidFill>
                <a:latin typeface="Nunito"/>
                <a:ea typeface="Nunito"/>
                <a:cs typeface="Nunito"/>
                <a:sym typeface="Nunito"/>
              </a:rPr>
              <a:t>The difference between Primordial Gravitational Waves and Astrophysical Gravitational Waves is that Primordial Gravitational Waves are predicted to have</a:t>
            </a:r>
            <a:r>
              <a:rPr lang="en" sz="1107">
                <a:solidFill>
                  <a:srgbClr val="424242"/>
                </a:solidFill>
                <a:latin typeface="Nunito"/>
                <a:ea typeface="Nunito"/>
                <a:cs typeface="Nunito"/>
                <a:sym typeface="Nunito"/>
              </a:rPr>
              <a:t> </a:t>
            </a:r>
            <a:r>
              <a:rPr lang="en" sz="1107">
                <a:solidFill>
                  <a:srgbClr val="424242"/>
                </a:solidFill>
                <a:latin typeface="Nunito"/>
                <a:ea typeface="Nunito"/>
                <a:cs typeface="Nunito"/>
                <a:sym typeface="Nunito"/>
              </a:rPr>
              <a:t>an equal strength of signal  from every direction as they were first emitted at the beginning of the universe, </a:t>
            </a:r>
            <a:r>
              <a:rPr lang="en" sz="1107">
                <a:solidFill>
                  <a:srgbClr val="424242"/>
                </a:solidFill>
                <a:latin typeface="Nunito"/>
                <a:ea typeface="Nunito"/>
                <a:cs typeface="Nunito"/>
                <a:sym typeface="Nunito"/>
              </a:rPr>
              <a:t>whereas</a:t>
            </a:r>
            <a:r>
              <a:rPr lang="en" sz="1107">
                <a:solidFill>
                  <a:srgbClr val="424242"/>
                </a:solidFill>
                <a:latin typeface="Nunito"/>
                <a:ea typeface="Nunito"/>
                <a:cs typeface="Nunito"/>
                <a:sym typeface="Nunito"/>
              </a:rPr>
              <a:t> Astrophysical Gravitational Waves </a:t>
            </a:r>
            <a:r>
              <a:rPr lang="en" sz="1107">
                <a:solidFill>
                  <a:srgbClr val="424242"/>
                </a:solidFill>
                <a:latin typeface="Nunito"/>
                <a:ea typeface="Nunito"/>
                <a:cs typeface="Nunito"/>
                <a:sym typeface="Nunito"/>
              </a:rPr>
              <a:t>have a weaker signal when measured from one direction, and a stronger signal when measured from another</a:t>
            </a:r>
            <a:r>
              <a:rPr lang="en" sz="1107">
                <a:solidFill>
                  <a:srgbClr val="424242"/>
                </a:solidFill>
                <a:latin typeface="Nunito"/>
                <a:ea typeface="Nunito"/>
                <a:cs typeface="Nunito"/>
                <a:sym typeface="Nunito"/>
              </a:rPr>
              <a:t>. This is because the Astrophysical Gravitational Waves come from a specific source such as Black Holes or Neutron Stars, whereas Primordial Gravitational Waves come from the beginning of the universe, which is a far more general source.  However, as Primordial Gravitational Waves came from the beginning of the universe, </a:t>
            </a:r>
            <a:r>
              <a:rPr lang="en" sz="1107">
                <a:solidFill>
                  <a:srgbClr val="424242"/>
                </a:solidFill>
                <a:latin typeface="Nunito"/>
                <a:ea typeface="Nunito"/>
                <a:cs typeface="Nunito"/>
                <a:sym typeface="Nunito"/>
              </a:rPr>
              <a:t>the frequency is so low that LIGO cannot detect them</a:t>
            </a:r>
            <a:r>
              <a:rPr lang="en" sz="1107">
                <a:solidFill>
                  <a:srgbClr val="424242"/>
                </a:solidFill>
                <a:latin typeface="Nunito"/>
                <a:ea typeface="Nunito"/>
                <a:cs typeface="Nunito"/>
                <a:sym typeface="Nunito"/>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ba60c87106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ba60c87106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solidFill>
                  <a:srgbClr val="424242"/>
                </a:solidFill>
                <a:latin typeface="Nunito"/>
                <a:ea typeface="Nunito"/>
                <a:cs typeface="Nunito"/>
                <a:sym typeface="Nunito"/>
              </a:rPr>
              <a:t>The </a:t>
            </a:r>
            <a:r>
              <a:rPr lang="en" sz="1300">
                <a:solidFill>
                  <a:srgbClr val="424242"/>
                </a:solidFill>
                <a:latin typeface="Nunito"/>
                <a:ea typeface="Nunito"/>
                <a:cs typeface="Nunito"/>
                <a:sym typeface="Nunito"/>
              </a:rPr>
              <a:t>C</a:t>
            </a:r>
            <a:r>
              <a:rPr lang="en" sz="1300">
                <a:solidFill>
                  <a:srgbClr val="424242"/>
                </a:solidFill>
                <a:latin typeface="Nunito"/>
                <a:ea typeface="Nunito"/>
                <a:cs typeface="Nunito"/>
                <a:sym typeface="Nunito"/>
              </a:rPr>
              <a:t>MB is leftover radiation from the Big Bang. To explain exactly what the Cosmic Microwave Background is, and how it was made, we must understand the first minutes after the Big Bang. The Universe was </a:t>
            </a:r>
            <a:r>
              <a:rPr lang="en" sz="1300">
                <a:solidFill>
                  <a:srgbClr val="424242"/>
                </a:solidFill>
                <a:latin typeface="Nunito"/>
                <a:ea typeface="Nunito"/>
                <a:cs typeface="Nunito"/>
                <a:sym typeface="Nunito"/>
              </a:rPr>
              <a:t>very hot</a:t>
            </a:r>
            <a:r>
              <a:rPr lang="en" sz="1300">
                <a:solidFill>
                  <a:srgbClr val="424242"/>
                </a:solidFill>
                <a:latin typeface="Nunito"/>
                <a:ea typeface="Nunito"/>
                <a:cs typeface="Nunito"/>
                <a:sym typeface="Nunito"/>
              </a:rPr>
              <a:t>, </a:t>
            </a:r>
            <a:r>
              <a:rPr lang="en" sz="1300">
                <a:solidFill>
                  <a:srgbClr val="424242"/>
                </a:solidFill>
                <a:latin typeface="Nunito"/>
                <a:ea typeface="Nunito"/>
                <a:cs typeface="Nunito"/>
                <a:sym typeface="Nunito"/>
              </a:rPr>
              <a:t>and </a:t>
            </a:r>
            <a:r>
              <a:rPr lang="en" sz="1300">
                <a:solidFill>
                  <a:srgbClr val="424242"/>
                </a:solidFill>
                <a:latin typeface="Nunito"/>
                <a:ea typeface="Nunito"/>
                <a:cs typeface="Nunito"/>
                <a:sym typeface="Nunito"/>
              </a:rPr>
              <a:t>was very dense. All of the electrons were being scattered around and bumping into each other as well as into photons. </a:t>
            </a:r>
            <a:r>
              <a:rPr lang="en" sz="1300">
                <a:solidFill>
                  <a:srgbClr val="424242"/>
                </a:solidFill>
                <a:latin typeface="Nunito"/>
                <a:ea typeface="Nunito"/>
                <a:cs typeface="Nunito"/>
                <a:sym typeface="Nunito"/>
              </a:rPr>
              <a:t>Because</a:t>
            </a:r>
            <a:r>
              <a:rPr lang="en" sz="1300">
                <a:solidFill>
                  <a:srgbClr val="424242"/>
                </a:solidFill>
                <a:latin typeface="Nunito"/>
                <a:ea typeface="Nunito"/>
                <a:cs typeface="Nunito"/>
                <a:sym typeface="Nunito"/>
              </a:rPr>
              <a:t> of this, the photons </a:t>
            </a:r>
            <a:r>
              <a:rPr lang="en" sz="1300">
                <a:solidFill>
                  <a:srgbClr val="424242"/>
                </a:solidFill>
                <a:latin typeface="Nunito"/>
                <a:ea typeface="Nunito"/>
                <a:cs typeface="Nunito"/>
                <a:sym typeface="Nunito"/>
              </a:rPr>
              <a:t>couldn’t go </a:t>
            </a:r>
            <a:r>
              <a:rPr lang="en" sz="1300">
                <a:solidFill>
                  <a:srgbClr val="424242"/>
                </a:solidFill>
                <a:latin typeface="Nunito"/>
                <a:ea typeface="Nunito"/>
                <a:cs typeface="Nunito"/>
                <a:sym typeface="Nunito"/>
              </a:rPr>
              <a:t>far without being scattered again. This </a:t>
            </a:r>
            <a:r>
              <a:rPr lang="en" sz="1300">
                <a:solidFill>
                  <a:srgbClr val="424242"/>
                </a:solidFill>
                <a:latin typeface="Nunito"/>
                <a:ea typeface="Nunito"/>
                <a:cs typeface="Nunito"/>
                <a:sym typeface="Nunito"/>
              </a:rPr>
              <a:t>mean </a:t>
            </a:r>
            <a:r>
              <a:rPr lang="en" sz="1300">
                <a:solidFill>
                  <a:srgbClr val="424242"/>
                </a:solidFill>
                <a:latin typeface="Nunito"/>
                <a:ea typeface="Nunito"/>
                <a:cs typeface="Nunito"/>
                <a:sym typeface="Nunito"/>
              </a:rPr>
              <a:t>that if someone </a:t>
            </a:r>
            <a:r>
              <a:rPr lang="en" sz="1300">
                <a:solidFill>
                  <a:srgbClr val="424242"/>
                </a:solidFill>
                <a:latin typeface="Nunito"/>
                <a:ea typeface="Nunito"/>
                <a:cs typeface="Nunito"/>
                <a:sym typeface="Nunito"/>
              </a:rPr>
              <a:t>w</a:t>
            </a:r>
            <a:r>
              <a:rPr lang="en" sz="1300">
                <a:solidFill>
                  <a:srgbClr val="424242"/>
                </a:solidFill>
                <a:latin typeface="Nunito"/>
                <a:ea typeface="Nunito"/>
                <a:cs typeface="Nunito"/>
                <a:sym typeface="Nunito"/>
              </a:rPr>
              <a:t>ere in the midst of this situation, all they would see would be a thick fog. 400 000 years after the Big Bang, however, </a:t>
            </a:r>
            <a:r>
              <a:rPr lang="en" sz="1300">
                <a:solidFill>
                  <a:srgbClr val="424242"/>
                </a:solidFill>
                <a:latin typeface="Nunito"/>
                <a:ea typeface="Nunito"/>
                <a:cs typeface="Nunito"/>
                <a:sym typeface="Nunito"/>
              </a:rPr>
              <a:t>the electrons</a:t>
            </a:r>
            <a:r>
              <a:rPr lang="en" sz="1300">
                <a:solidFill>
                  <a:srgbClr val="424242"/>
                </a:solidFill>
                <a:latin typeface="Nunito"/>
                <a:ea typeface="Nunito"/>
                <a:cs typeface="Nunito"/>
                <a:sym typeface="Nunito"/>
              </a:rPr>
              <a:t> combined with positive particles, creating atoms and thus, </a:t>
            </a:r>
            <a:r>
              <a:rPr lang="en" sz="1300">
                <a:solidFill>
                  <a:srgbClr val="424242"/>
                </a:solidFill>
                <a:latin typeface="Nunito"/>
                <a:ea typeface="Nunito"/>
                <a:cs typeface="Nunito"/>
                <a:sym typeface="Nunito"/>
              </a:rPr>
              <a:t>the fog cleared</a:t>
            </a:r>
            <a:r>
              <a:rPr lang="en" sz="1300">
                <a:solidFill>
                  <a:srgbClr val="424242"/>
                </a:solidFill>
                <a:latin typeface="Nunito"/>
                <a:ea typeface="Nunito"/>
                <a:cs typeface="Nunito"/>
                <a:sym typeface="Nunito"/>
              </a:rPr>
              <a:t>. This is because the universe was cooling down, and the photons didn’t have enough energy to knock the electrons out of atoms. The photons stopped scattering and were able to escape this fog. They then started to move outwards in a straight line. Their starting point was called the surface of last scattering. When we observe the Cosmic Microwave Background, we see an image of this surface. </a:t>
            </a:r>
            <a:endParaRPr sz="1300">
              <a:solidFill>
                <a:srgbClr val="424242"/>
              </a:solidFill>
              <a:latin typeface="Nunito"/>
              <a:ea typeface="Nunito"/>
              <a:cs typeface="Nunito"/>
              <a:sym typeface="Nunito"/>
            </a:endParaRPr>
          </a:p>
          <a:p>
            <a:pPr indent="0" lvl="0" marL="0" rtl="0" algn="l">
              <a:lnSpc>
                <a:spcPct val="115000"/>
              </a:lnSpc>
              <a:spcBef>
                <a:spcPts val="1200"/>
              </a:spcBef>
              <a:spcAft>
                <a:spcPts val="0"/>
              </a:spcAft>
              <a:buClr>
                <a:schemeClr val="dk1"/>
              </a:buClr>
              <a:buSzPts val="1100"/>
              <a:buFont typeface="Arial"/>
              <a:buNone/>
            </a:pPr>
            <a:r>
              <a:t/>
            </a:r>
            <a:endParaRPr sz="1300">
              <a:solidFill>
                <a:srgbClr val="424242"/>
              </a:solidFill>
              <a:latin typeface="Nunito"/>
              <a:ea typeface="Nunito"/>
              <a:cs typeface="Nunito"/>
              <a:sym typeface="Nunito"/>
            </a:endParaRPr>
          </a:p>
          <a:p>
            <a:pPr indent="-311150" lvl="0" marL="457200" rtl="0" algn="l">
              <a:lnSpc>
                <a:spcPct val="115000"/>
              </a:lnSpc>
              <a:spcBef>
                <a:spcPts val="1200"/>
              </a:spcBef>
              <a:spcAft>
                <a:spcPts val="0"/>
              </a:spcAft>
              <a:buClr>
                <a:srgbClr val="424242"/>
              </a:buClr>
              <a:buSzPts val="1300"/>
              <a:buFont typeface="Nunito"/>
              <a:buChar char="-"/>
            </a:pPr>
            <a:r>
              <a:rPr lang="en" sz="1300">
                <a:solidFill>
                  <a:srgbClr val="424242"/>
                </a:solidFill>
                <a:latin typeface="Nunito"/>
                <a:ea typeface="Nunito"/>
                <a:cs typeface="Nunito"/>
                <a:sym typeface="Nunito"/>
              </a:rPr>
              <a:t>If they ask why the electrons stop scattering: it’s because the nucleus cancels out the positive charge of the electron</a:t>
            </a:r>
            <a:endParaRPr sz="1300">
              <a:solidFill>
                <a:srgbClr val="424242"/>
              </a:solidFill>
              <a:latin typeface="Nunito"/>
              <a:ea typeface="Nunito"/>
              <a:cs typeface="Nunito"/>
              <a:sym typeface="Nuni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bd3b2ec066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bd3b2ec066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sz="1300">
                <a:solidFill>
                  <a:srgbClr val="424242"/>
                </a:solidFill>
                <a:latin typeface="Nunito"/>
                <a:ea typeface="Nunito"/>
                <a:cs typeface="Nunito"/>
                <a:sym typeface="Nunito"/>
              </a:rPr>
              <a:t>The Cosmic Microwave Background is affected by Primordial Gravitational Waves through something called B-Mode Polarization. This is because the Gravitational Waves stretch and squeeze space-time. B-Mode polarization is </a:t>
            </a:r>
            <a:r>
              <a:rPr lang="en" sz="1300">
                <a:solidFill>
                  <a:srgbClr val="424242"/>
                </a:solidFill>
                <a:latin typeface="Nunito"/>
                <a:ea typeface="Nunito"/>
                <a:cs typeface="Nunito"/>
                <a:sym typeface="Nunito"/>
              </a:rPr>
              <a:t>a pattern of polarization directions on the sky</a:t>
            </a:r>
            <a:r>
              <a:rPr lang="en" sz="1300">
                <a:solidFill>
                  <a:srgbClr val="424242"/>
                </a:solidFill>
                <a:latin typeface="Nunito"/>
                <a:ea typeface="Nunito"/>
                <a:cs typeface="Nunito"/>
                <a:sym typeface="Nunito"/>
              </a:rPr>
              <a:t>. A </a:t>
            </a:r>
            <a:r>
              <a:rPr lang="en" sz="1300">
                <a:solidFill>
                  <a:srgbClr val="424242"/>
                </a:solidFill>
                <a:latin typeface="Nunito"/>
                <a:ea typeface="Nunito"/>
                <a:cs typeface="Nunito"/>
                <a:sym typeface="Nunito"/>
              </a:rPr>
              <a:t>B-Mode</a:t>
            </a:r>
            <a:r>
              <a:rPr lang="en" sz="1300">
                <a:solidFill>
                  <a:srgbClr val="424242"/>
                </a:solidFill>
                <a:latin typeface="Nunito"/>
                <a:ea typeface="Nunito"/>
                <a:cs typeface="Nunito"/>
                <a:sym typeface="Nunito"/>
              </a:rPr>
              <a:t> around a hot or cold spot in a CMB looks like fig. 1, and causes the Cosmic Microwave Background to look like fig. 2.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be94218eb7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be94218eb7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solidFill>
                  <a:srgbClr val="424242"/>
                </a:solidFill>
                <a:latin typeface="Nunito"/>
                <a:ea typeface="Nunito"/>
                <a:cs typeface="Nunito"/>
                <a:sym typeface="Nunito"/>
              </a:rPr>
              <a:t>The Difference between the polarization from Density waves and Primordial Gravitational Waves</a:t>
            </a:r>
            <a:r>
              <a:rPr lang="en" sz="1300">
                <a:solidFill>
                  <a:srgbClr val="424242"/>
                </a:solidFill>
                <a:latin typeface="Nunito"/>
                <a:ea typeface="Nunito"/>
                <a:cs typeface="Nunito"/>
                <a:sym typeface="Nunito"/>
              </a:rPr>
              <a:t> is that one (Density Waves) produces E-Modes of CMB polarization, and one (Gravitational Waves) can produce both E-Modes and B-Modes</a:t>
            </a:r>
            <a:r>
              <a:rPr lang="en" sz="1300">
                <a:solidFill>
                  <a:srgbClr val="424242"/>
                </a:solidFill>
                <a:latin typeface="Nunito"/>
                <a:ea typeface="Nunito"/>
                <a:cs typeface="Nunito"/>
                <a:sym typeface="Nunito"/>
              </a:rPr>
              <a:t> of CMB polarization. The reason that experiments such as BICEP-2 and SPIDER have had difficulty clearly identifying B-Mode polarization from Primordial Gravitational Waves is because Interstellar D</a:t>
            </a:r>
            <a:r>
              <a:rPr lang="en" sz="1300">
                <a:solidFill>
                  <a:srgbClr val="424242"/>
                </a:solidFill>
                <a:latin typeface="Nunito"/>
                <a:ea typeface="Nunito"/>
                <a:cs typeface="Nunito"/>
                <a:sym typeface="Nunito"/>
              </a:rPr>
              <a:t>ust </a:t>
            </a:r>
            <a:r>
              <a:rPr lang="en" sz="1300">
                <a:solidFill>
                  <a:srgbClr val="424242"/>
                </a:solidFill>
                <a:latin typeface="Nunito"/>
                <a:ea typeface="Nunito"/>
                <a:cs typeface="Nunito"/>
                <a:sym typeface="Nunito"/>
              </a:rPr>
              <a:t>can also emit polarized microwave light that has a similar polarization to </a:t>
            </a:r>
            <a:r>
              <a:rPr lang="en" sz="1300">
                <a:solidFill>
                  <a:srgbClr val="424242"/>
                </a:solidFill>
                <a:latin typeface="Nunito"/>
                <a:ea typeface="Nunito"/>
                <a:cs typeface="Nunito"/>
                <a:sym typeface="Nunito"/>
              </a:rPr>
              <a:t>B-Modes</a:t>
            </a:r>
            <a:r>
              <a:rPr lang="en" sz="1300">
                <a:solidFill>
                  <a:srgbClr val="424242"/>
                </a:solidFill>
                <a:latin typeface="Nunito"/>
                <a:ea typeface="Nunito"/>
                <a:cs typeface="Nunito"/>
                <a:sym typeface="Nunito"/>
              </a:rPr>
              <a:t>, and the emission is much stronger than that </a:t>
            </a:r>
            <a:r>
              <a:rPr lang="en" sz="1300">
                <a:solidFill>
                  <a:srgbClr val="424242"/>
                </a:solidFill>
                <a:latin typeface="Nunito"/>
                <a:ea typeface="Nunito"/>
                <a:cs typeface="Nunito"/>
                <a:sym typeface="Nunito"/>
              </a:rPr>
              <a:t>of</a:t>
            </a:r>
            <a:r>
              <a:rPr lang="en" sz="1300">
                <a:solidFill>
                  <a:srgbClr val="424242"/>
                </a:solidFill>
                <a:latin typeface="Nunito"/>
                <a:ea typeface="Nunito"/>
                <a:cs typeface="Nunito"/>
                <a:sym typeface="Nunito"/>
              </a:rPr>
              <a:t> Primordial Gravitational Waves. Scientists don’t actually know the strength of the Primordial Gravitational Waves.</a:t>
            </a:r>
            <a:endParaRPr sz="1300">
              <a:solidFill>
                <a:srgbClr val="424242"/>
              </a:solidFill>
              <a:latin typeface="Nunito"/>
              <a:ea typeface="Nunito"/>
              <a:cs typeface="Nunito"/>
              <a:sym typeface="Nunito"/>
            </a:endParaRPr>
          </a:p>
          <a:p>
            <a:pPr indent="0" lvl="0" marL="0" rtl="0" algn="l">
              <a:lnSpc>
                <a:spcPct val="115000"/>
              </a:lnSpc>
              <a:spcBef>
                <a:spcPts val="1200"/>
              </a:spcBef>
              <a:spcAft>
                <a:spcPts val="1200"/>
              </a:spcAft>
              <a:buClr>
                <a:schemeClr val="dk1"/>
              </a:buClr>
              <a:buSzPts val="1100"/>
              <a:buFont typeface="Arial"/>
              <a:buNone/>
            </a:pPr>
            <a:r>
              <a:rPr lang="en" sz="1300">
                <a:solidFill>
                  <a:srgbClr val="424242"/>
                </a:solidFill>
                <a:latin typeface="Nunito"/>
                <a:ea typeface="Nunito"/>
                <a:cs typeface="Nunito"/>
                <a:sym typeface="Nunito"/>
              </a:rPr>
              <a:t>If they ask where the dust is situated: it’s in our own galaxy, </a:t>
            </a:r>
            <a:endParaRPr sz="1300">
              <a:solidFill>
                <a:srgbClr val="424242"/>
              </a:solidFill>
              <a:latin typeface="Nunito"/>
              <a:ea typeface="Nunito"/>
              <a:cs typeface="Nunito"/>
              <a:sym typeface="Nuni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c7694902a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c7694902a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sz="1300">
                <a:solidFill>
                  <a:srgbClr val="424242"/>
                </a:solidFill>
                <a:latin typeface="Nunito"/>
                <a:ea typeface="Nunito"/>
                <a:cs typeface="Nunito"/>
                <a:sym typeface="Nunito"/>
              </a:rPr>
              <a:t>Density Fluctuations affect the Plasma. Density Fluctuations existed in the Primordial Plasma. These fluctuations are random, and can be described mathematically as a combination of different Density Waves of many different frequencies, an example of which being the one on screen.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3"/>
        </a:solidFill>
      </p:bgPr>
    </p:bg>
    <p:spTree>
      <p:nvGrpSpPr>
        <p:cNvPr id="9"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7343003"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7801210"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7801210"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8259418"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8259418"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8259418"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8717625"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8717625"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8717625" y="3409675"/>
                <a:ext cx="316800" cy="1732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8717625"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rot="5400000">
                <a:off x="6725724" y="2701260"/>
                <a:ext cx="1208100" cy="1208100"/>
              </a:xfrm>
              <a:prstGeom prst="pie">
                <a:avLst>
                  <a:gd fmla="val 8244818" name="adj1"/>
                  <a:gd fmla="val 16246175"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2"/>
            <p:cNvSpPr/>
            <p:nvPr/>
          </p:nvSpPr>
          <p:spPr>
            <a:xfrm>
              <a:off x="8460975" y="1817775"/>
              <a:ext cx="396600" cy="396600"/>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rot="-8647347">
                <a:off x="7831319" y="285616"/>
                <a:ext cx="388018" cy="388018"/>
              </a:xfrm>
              <a:prstGeom prst="pie">
                <a:avLst>
                  <a:gd fmla="val 19376841" name="adj1"/>
                  <a:gd fmla="val 12313574"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5399795" y="360281"/>
              <a:ext cx="2577000" cy="2577000"/>
            </a:xfrm>
            <a:prstGeom prst="pie">
              <a:avLst>
                <a:gd fmla="val 8801158"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5399795" y="356358"/>
              <a:ext cx="2577000" cy="2577000"/>
            </a:xfrm>
            <a:prstGeom prst="pie">
              <a:avLst>
                <a:gd fmla="val 1255410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rot="-9830444">
              <a:off x="6469759" y="3480727"/>
              <a:ext cx="320148" cy="320148"/>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 name="Google Shape;46;p2"/>
          <p:cNvSpPr txBox="1"/>
          <p:nvPr>
            <p:ph type="ctrTitle"/>
          </p:nvPr>
        </p:nvSpPr>
        <p:spPr>
          <a:xfrm>
            <a:off x="824000" y="1613813"/>
            <a:ext cx="4255500" cy="18729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47" name="Google Shape;47;p2"/>
          <p:cNvSpPr txBox="1"/>
          <p:nvPr>
            <p:ph idx="1" type="subTitle"/>
          </p:nvPr>
        </p:nvSpPr>
        <p:spPr>
          <a:xfrm>
            <a:off x="824000" y="3596300"/>
            <a:ext cx="4255500" cy="6954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48" name="Google Shape;48;p2"/>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4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1"/>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1"/>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1"/>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1"/>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1"/>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1"/>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1"/>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8" name="Google Shape;268;p11"/>
          <p:cNvSpPr txBox="1"/>
          <p:nvPr>
            <p:ph hasCustomPrompt="1" type="title"/>
          </p:nvPr>
        </p:nvSpPr>
        <p:spPr>
          <a:xfrm>
            <a:off x="1388625" y="772725"/>
            <a:ext cx="6366900" cy="18633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p:nvPr>
            <p:ph idx="1" type="body"/>
          </p:nvPr>
        </p:nvSpPr>
        <p:spPr>
          <a:xfrm>
            <a:off x="1388625" y="2712300"/>
            <a:ext cx="6366900" cy="11112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Clr>
                <a:schemeClr val="lt1"/>
              </a:buClr>
              <a:buSzPts val="1300"/>
              <a:buChar char="●"/>
              <a:defRPr>
                <a:solidFill>
                  <a:schemeClr val="lt1"/>
                </a:solidFill>
              </a:defRPr>
            </a:lvl1pPr>
            <a:lvl2pPr indent="-298450" lvl="1" marL="914400" algn="ctr">
              <a:spcBef>
                <a:spcPts val="0"/>
              </a:spcBef>
              <a:spcAft>
                <a:spcPts val="0"/>
              </a:spcAft>
              <a:buClr>
                <a:schemeClr val="lt1"/>
              </a:buClr>
              <a:buSzPts val="1100"/>
              <a:buChar char="○"/>
              <a:defRPr>
                <a:solidFill>
                  <a:schemeClr val="lt1"/>
                </a:solidFill>
              </a:defRPr>
            </a:lvl2pPr>
            <a:lvl3pPr indent="-298450" lvl="2" marL="1371600" algn="ctr">
              <a:spcBef>
                <a:spcPts val="0"/>
              </a:spcBef>
              <a:spcAft>
                <a:spcPts val="0"/>
              </a:spcAft>
              <a:buClr>
                <a:schemeClr val="lt1"/>
              </a:buClr>
              <a:buSzPts val="1100"/>
              <a:buChar char="■"/>
              <a:defRPr>
                <a:solidFill>
                  <a:schemeClr val="lt1"/>
                </a:solidFill>
              </a:defRPr>
            </a:lvl3pPr>
            <a:lvl4pPr indent="-298450" lvl="3" marL="1828800" algn="ctr">
              <a:spcBef>
                <a:spcPts val="0"/>
              </a:spcBef>
              <a:spcAft>
                <a:spcPts val="0"/>
              </a:spcAft>
              <a:buClr>
                <a:schemeClr val="lt1"/>
              </a:buClr>
              <a:buSzPts val="1100"/>
              <a:buChar char="●"/>
              <a:defRPr>
                <a:solidFill>
                  <a:schemeClr val="lt1"/>
                </a:solidFill>
              </a:defRPr>
            </a:lvl4pPr>
            <a:lvl5pPr indent="-298450" lvl="4" marL="2286000" algn="ctr">
              <a:spcBef>
                <a:spcPts val="0"/>
              </a:spcBef>
              <a:spcAft>
                <a:spcPts val="0"/>
              </a:spcAft>
              <a:buClr>
                <a:schemeClr val="lt1"/>
              </a:buClr>
              <a:buSzPts val="1100"/>
              <a:buChar char="○"/>
              <a:defRPr>
                <a:solidFill>
                  <a:schemeClr val="lt1"/>
                </a:solidFill>
              </a:defRPr>
            </a:lvl5pPr>
            <a:lvl6pPr indent="-298450" lvl="5" marL="2743200" algn="ctr">
              <a:spcBef>
                <a:spcPts val="0"/>
              </a:spcBef>
              <a:spcAft>
                <a:spcPts val="0"/>
              </a:spcAft>
              <a:buClr>
                <a:schemeClr val="lt1"/>
              </a:buClr>
              <a:buSzPts val="1100"/>
              <a:buChar char="■"/>
              <a:defRPr>
                <a:solidFill>
                  <a:schemeClr val="lt1"/>
                </a:solidFill>
              </a:defRPr>
            </a:lvl6pPr>
            <a:lvl7pPr indent="-298450" lvl="6" marL="3200400" algn="ctr">
              <a:spcBef>
                <a:spcPts val="0"/>
              </a:spcBef>
              <a:spcAft>
                <a:spcPts val="0"/>
              </a:spcAft>
              <a:buClr>
                <a:schemeClr val="lt1"/>
              </a:buClr>
              <a:buSzPts val="1100"/>
              <a:buChar char="●"/>
              <a:defRPr>
                <a:solidFill>
                  <a:schemeClr val="lt1"/>
                </a:solidFill>
              </a:defRPr>
            </a:lvl7pPr>
            <a:lvl8pPr indent="-298450" lvl="7" marL="3657600" algn="ctr">
              <a:spcBef>
                <a:spcPts val="0"/>
              </a:spcBef>
              <a:spcAft>
                <a:spcPts val="0"/>
              </a:spcAft>
              <a:buClr>
                <a:schemeClr val="lt1"/>
              </a:buClr>
              <a:buSzPts val="1100"/>
              <a:buChar char="○"/>
              <a:defRPr>
                <a:solidFill>
                  <a:schemeClr val="lt1"/>
                </a:solidFill>
              </a:defRPr>
            </a:lvl8pPr>
            <a:lvl9pPr indent="-298450" lvl="8" marL="4114800" algn="ctr">
              <a:spcBef>
                <a:spcPts val="0"/>
              </a:spcBef>
              <a:spcAft>
                <a:spcPts val="0"/>
              </a:spcAft>
              <a:buClr>
                <a:schemeClr val="lt1"/>
              </a:buClr>
              <a:buSzPts val="1100"/>
              <a:buChar char="■"/>
              <a:defRPr>
                <a:solidFill>
                  <a:schemeClr val="lt1"/>
                </a:solidFill>
              </a:defRPr>
            </a:lvl9pPr>
          </a:lstStyle>
          <a:p/>
        </p:txBody>
      </p:sp>
      <p:sp>
        <p:nvSpPr>
          <p:cNvPr id="270" name="Google Shape;270;p11"/>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1" name="Shape 271"/>
        <p:cNvGrpSpPr/>
        <p:nvPr/>
      </p:nvGrpSpPr>
      <p:grpSpPr>
        <a:xfrm>
          <a:off x="0" y="0"/>
          <a:ext cx="0" cy="0"/>
          <a:chOff x="0" y="0"/>
          <a:chExt cx="0" cy="0"/>
        </a:xfrm>
      </p:grpSpPr>
      <p:sp>
        <p:nvSpPr>
          <p:cNvPr id="272" name="Google Shape;272;p12"/>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
    <p:bg>
      <p:bgPr>
        <a:solidFill>
          <a:srgbClr val="FFFFFF"/>
        </a:solidFill>
      </p:bgPr>
    </p:bg>
    <p:spTree>
      <p:nvGrpSpPr>
        <p:cNvPr id="273" name="Shape 273"/>
        <p:cNvGrpSpPr/>
        <p:nvPr/>
      </p:nvGrpSpPr>
      <p:grpSpPr>
        <a:xfrm>
          <a:off x="0" y="0"/>
          <a:ext cx="0" cy="0"/>
          <a:chOff x="0" y="0"/>
          <a:chExt cx="0" cy="0"/>
        </a:xfrm>
      </p:grpSpPr>
      <p:sp>
        <p:nvSpPr>
          <p:cNvPr id="274" name="Google Shape;274;p1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212121"/>
                </a:solidFill>
              </a:defRPr>
            </a:lvl1pPr>
            <a:lvl2pPr lvl="1" rtl="0" algn="r">
              <a:lnSpc>
                <a:spcPct val="100000"/>
              </a:lnSpc>
              <a:spcAft>
                <a:spcPts val="0"/>
              </a:spcAft>
              <a:buNone/>
              <a:defRPr sz="1000">
                <a:solidFill>
                  <a:srgbClr val="212121"/>
                </a:solidFill>
              </a:defRPr>
            </a:lvl2pPr>
            <a:lvl3pPr lvl="2" rtl="0" algn="r">
              <a:lnSpc>
                <a:spcPct val="100000"/>
              </a:lnSpc>
              <a:spcAft>
                <a:spcPts val="0"/>
              </a:spcAft>
              <a:buNone/>
              <a:defRPr sz="1000">
                <a:solidFill>
                  <a:srgbClr val="212121"/>
                </a:solidFill>
              </a:defRPr>
            </a:lvl3pPr>
            <a:lvl4pPr lvl="3" rtl="0" algn="r">
              <a:lnSpc>
                <a:spcPct val="100000"/>
              </a:lnSpc>
              <a:spcAft>
                <a:spcPts val="0"/>
              </a:spcAft>
              <a:buNone/>
              <a:defRPr sz="1000">
                <a:solidFill>
                  <a:srgbClr val="212121"/>
                </a:solidFill>
              </a:defRPr>
            </a:lvl4pPr>
            <a:lvl5pPr lvl="4" rtl="0" algn="r">
              <a:lnSpc>
                <a:spcPct val="100000"/>
              </a:lnSpc>
              <a:spcAft>
                <a:spcPts val="0"/>
              </a:spcAft>
              <a:buNone/>
              <a:defRPr sz="1000">
                <a:solidFill>
                  <a:srgbClr val="212121"/>
                </a:solidFill>
              </a:defRPr>
            </a:lvl5pPr>
            <a:lvl6pPr lvl="5" rtl="0" algn="r">
              <a:lnSpc>
                <a:spcPct val="100000"/>
              </a:lnSpc>
              <a:spcAft>
                <a:spcPts val="0"/>
              </a:spcAft>
              <a:buNone/>
              <a:defRPr sz="1000">
                <a:solidFill>
                  <a:srgbClr val="212121"/>
                </a:solidFill>
              </a:defRPr>
            </a:lvl6pPr>
            <a:lvl7pPr lvl="6" rtl="0" algn="r">
              <a:lnSpc>
                <a:spcPct val="100000"/>
              </a:lnSpc>
              <a:spcAft>
                <a:spcPts val="0"/>
              </a:spcAft>
              <a:buNone/>
              <a:defRPr sz="1000">
                <a:solidFill>
                  <a:srgbClr val="212121"/>
                </a:solidFill>
              </a:defRPr>
            </a:lvl7pPr>
            <a:lvl8pPr lvl="7" rtl="0" algn="r">
              <a:lnSpc>
                <a:spcPct val="100000"/>
              </a:lnSpc>
              <a:spcAft>
                <a:spcPts val="0"/>
              </a:spcAft>
              <a:buNone/>
              <a:defRPr sz="1000">
                <a:solidFill>
                  <a:srgbClr val="212121"/>
                </a:solidFill>
              </a:defRPr>
            </a:lvl8pPr>
            <a:lvl9pPr lvl="8" rtl="0" algn="r">
              <a:lnSpc>
                <a:spcPct val="100000"/>
              </a:lnSpc>
              <a:spcAft>
                <a:spcPts val="0"/>
              </a:spcAft>
              <a:buNone/>
              <a:defRPr sz="1000">
                <a:solidFill>
                  <a:srgbClr val="212121"/>
                </a:solidFill>
              </a:defRPr>
            </a:lvl9pPr>
          </a:lstStyle>
          <a:p>
            <a:pPr indent="0" lvl="0" marL="0" rtl="0" algn="r">
              <a:spcBef>
                <a:spcPts val="0"/>
              </a:spcBef>
              <a:spcAft>
                <a:spcPts val="0"/>
              </a:spcAft>
              <a:buNone/>
            </a:pPr>
            <a:fld id="{00000000-1234-1234-1234-123412341234}" type="slidenum">
              <a:rPr lang="en"/>
              <a:t>‹#›</a:t>
            </a:fld>
            <a:endParaRPr/>
          </a:p>
        </p:txBody>
      </p:sp>
      <p:sp>
        <p:nvSpPr>
          <p:cNvPr id="276" name="Google Shape;276;p13"/>
          <p:cNvSpPr txBox="1"/>
          <p:nvPr>
            <p:ph type="title"/>
          </p:nvPr>
        </p:nvSpPr>
        <p:spPr>
          <a:xfrm>
            <a:off x="3052088" y="1031900"/>
            <a:ext cx="3039600" cy="1388700"/>
          </a:xfrm>
          <a:prstGeom prst="rect">
            <a:avLst/>
          </a:prstGeom>
          <a:noFill/>
        </p:spPr>
        <p:txBody>
          <a:bodyPr anchorCtr="0" anchor="b" bIns="91425" lIns="91425" spcFirstLastPara="1" rIns="91425" wrap="square" tIns="91425">
            <a:normAutofit/>
          </a:bodyPr>
          <a:lstStyle>
            <a:lvl1pPr lvl="0" rtl="0" algn="ctr">
              <a:lnSpc>
                <a:spcPct val="100000"/>
              </a:lnSpc>
              <a:spcBef>
                <a:spcPts val="0"/>
              </a:spcBef>
              <a:spcAft>
                <a:spcPts val="0"/>
              </a:spcAft>
              <a:buClr>
                <a:srgbClr val="FFFFFF"/>
              </a:buClr>
              <a:buSzPts val="3000"/>
              <a:buNone/>
              <a:defRPr sz="3000">
                <a:solidFill>
                  <a:srgbClr val="FFFFFF"/>
                </a:solidFill>
              </a:defRPr>
            </a:lvl1pPr>
            <a:lvl2pPr lvl="1" rtl="0" algn="ctr">
              <a:lnSpc>
                <a:spcPct val="100000"/>
              </a:lnSpc>
              <a:spcBef>
                <a:spcPts val="0"/>
              </a:spcBef>
              <a:spcAft>
                <a:spcPts val="0"/>
              </a:spcAft>
              <a:buClr>
                <a:srgbClr val="FFFFFF"/>
              </a:buClr>
              <a:buSzPts val="3000"/>
              <a:buNone/>
              <a:defRPr sz="3000">
                <a:solidFill>
                  <a:srgbClr val="FFFFFF"/>
                </a:solidFill>
              </a:defRPr>
            </a:lvl2pPr>
            <a:lvl3pPr lvl="2" rtl="0" algn="ctr">
              <a:lnSpc>
                <a:spcPct val="100000"/>
              </a:lnSpc>
              <a:spcBef>
                <a:spcPts val="0"/>
              </a:spcBef>
              <a:spcAft>
                <a:spcPts val="0"/>
              </a:spcAft>
              <a:buClr>
                <a:srgbClr val="FFFFFF"/>
              </a:buClr>
              <a:buSzPts val="3000"/>
              <a:buNone/>
              <a:defRPr sz="3000">
                <a:solidFill>
                  <a:srgbClr val="FFFFFF"/>
                </a:solidFill>
              </a:defRPr>
            </a:lvl3pPr>
            <a:lvl4pPr lvl="3" rtl="0" algn="ctr">
              <a:lnSpc>
                <a:spcPct val="100000"/>
              </a:lnSpc>
              <a:spcBef>
                <a:spcPts val="0"/>
              </a:spcBef>
              <a:spcAft>
                <a:spcPts val="0"/>
              </a:spcAft>
              <a:buClr>
                <a:srgbClr val="FFFFFF"/>
              </a:buClr>
              <a:buSzPts val="3000"/>
              <a:buNone/>
              <a:defRPr sz="3000">
                <a:solidFill>
                  <a:srgbClr val="FFFFFF"/>
                </a:solidFill>
              </a:defRPr>
            </a:lvl4pPr>
            <a:lvl5pPr lvl="4" rtl="0" algn="ctr">
              <a:lnSpc>
                <a:spcPct val="100000"/>
              </a:lnSpc>
              <a:spcBef>
                <a:spcPts val="0"/>
              </a:spcBef>
              <a:spcAft>
                <a:spcPts val="0"/>
              </a:spcAft>
              <a:buClr>
                <a:srgbClr val="FFFFFF"/>
              </a:buClr>
              <a:buSzPts val="3000"/>
              <a:buNone/>
              <a:defRPr sz="3000">
                <a:solidFill>
                  <a:srgbClr val="FFFFFF"/>
                </a:solidFill>
              </a:defRPr>
            </a:lvl5pPr>
            <a:lvl6pPr lvl="5" rtl="0" algn="ctr">
              <a:lnSpc>
                <a:spcPct val="100000"/>
              </a:lnSpc>
              <a:spcBef>
                <a:spcPts val="0"/>
              </a:spcBef>
              <a:spcAft>
                <a:spcPts val="0"/>
              </a:spcAft>
              <a:buClr>
                <a:srgbClr val="FFFFFF"/>
              </a:buClr>
              <a:buSzPts val="3000"/>
              <a:buNone/>
              <a:defRPr sz="3000">
                <a:solidFill>
                  <a:srgbClr val="FFFFFF"/>
                </a:solidFill>
              </a:defRPr>
            </a:lvl6pPr>
            <a:lvl7pPr lvl="6" rtl="0" algn="ctr">
              <a:lnSpc>
                <a:spcPct val="100000"/>
              </a:lnSpc>
              <a:spcBef>
                <a:spcPts val="0"/>
              </a:spcBef>
              <a:spcAft>
                <a:spcPts val="0"/>
              </a:spcAft>
              <a:buClr>
                <a:srgbClr val="FFFFFF"/>
              </a:buClr>
              <a:buSzPts val="3000"/>
              <a:buNone/>
              <a:defRPr sz="3000">
                <a:solidFill>
                  <a:srgbClr val="FFFFFF"/>
                </a:solidFill>
              </a:defRPr>
            </a:lvl7pPr>
            <a:lvl8pPr lvl="7" rtl="0" algn="ctr">
              <a:lnSpc>
                <a:spcPct val="100000"/>
              </a:lnSpc>
              <a:spcBef>
                <a:spcPts val="0"/>
              </a:spcBef>
              <a:spcAft>
                <a:spcPts val="0"/>
              </a:spcAft>
              <a:buClr>
                <a:srgbClr val="FFFFFF"/>
              </a:buClr>
              <a:buSzPts val="3000"/>
              <a:buNone/>
              <a:defRPr sz="3000">
                <a:solidFill>
                  <a:srgbClr val="FFFFFF"/>
                </a:solidFill>
              </a:defRPr>
            </a:lvl8pPr>
            <a:lvl9pPr lvl="8" rtl="0" algn="ctr">
              <a:lnSpc>
                <a:spcPct val="100000"/>
              </a:lnSpc>
              <a:spcBef>
                <a:spcPts val="0"/>
              </a:spcBef>
              <a:spcAft>
                <a:spcPts val="0"/>
              </a:spcAft>
              <a:buClr>
                <a:srgbClr val="FFFFFF"/>
              </a:buClr>
              <a:buSzPts val="3000"/>
              <a:buNone/>
              <a:defRPr sz="3000">
                <a:solidFill>
                  <a:srgbClr val="FFFFFF"/>
                </a:solidFill>
              </a:defRPr>
            </a:lvl9pPr>
          </a:lstStyle>
          <a:p/>
        </p:txBody>
      </p:sp>
      <p:sp>
        <p:nvSpPr>
          <p:cNvPr id="277" name="Google Shape;277;p13"/>
          <p:cNvSpPr txBox="1"/>
          <p:nvPr>
            <p:ph idx="1" type="body"/>
          </p:nvPr>
        </p:nvSpPr>
        <p:spPr>
          <a:xfrm>
            <a:off x="3052150" y="2526322"/>
            <a:ext cx="3039600" cy="1310400"/>
          </a:xfrm>
          <a:prstGeom prst="rect">
            <a:avLst/>
          </a:prstGeom>
          <a:noFill/>
        </p:spPr>
        <p:txBody>
          <a:bodyPr anchorCtr="0" anchor="t" bIns="91425" lIns="91425" spcFirstLastPara="1" rIns="91425" wrap="square" tIns="91425">
            <a:normAutofit/>
          </a:bodyPr>
          <a:lstStyle>
            <a:lvl1pPr indent="-330200" lvl="0" marL="457200" rtl="0" algn="ctr">
              <a:lnSpc>
                <a:spcPct val="115000"/>
              </a:lnSpc>
              <a:spcBef>
                <a:spcPts val="0"/>
              </a:spcBef>
              <a:spcAft>
                <a:spcPts val="0"/>
              </a:spcAft>
              <a:buClr>
                <a:srgbClr val="FFFFFF"/>
              </a:buClr>
              <a:buSzPts val="1600"/>
              <a:buChar char="●"/>
              <a:defRPr sz="1600">
                <a:solidFill>
                  <a:srgbClr val="FFFFFF"/>
                </a:solidFill>
              </a:defRPr>
            </a:lvl1pPr>
            <a:lvl2pPr indent="-298450" lvl="1" marL="914400" rtl="0" algn="ctr">
              <a:lnSpc>
                <a:spcPct val="115000"/>
              </a:lnSpc>
              <a:spcBef>
                <a:spcPts val="0"/>
              </a:spcBef>
              <a:spcAft>
                <a:spcPts val="0"/>
              </a:spcAft>
              <a:buClr>
                <a:srgbClr val="FFFFFF"/>
              </a:buClr>
              <a:buSzPts val="1100"/>
              <a:buChar char="○"/>
              <a:defRPr sz="1400">
                <a:solidFill>
                  <a:srgbClr val="FFFFFF"/>
                </a:solidFill>
              </a:defRPr>
            </a:lvl2pPr>
            <a:lvl3pPr indent="-298450" lvl="2" marL="1371600" rtl="0" algn="ctr">
              <a:lnSpc>
                <a:spcPct val="115000"/>
              </a:lnSpc>
              <a:spcBef>
                <a:spcPts val="0"/>
              </a:spcBef>
              <a:spcAft>
                <a:spcPts val="0"/>
              </a:spcAft>
              <a:buClr>
                <a:srgbClr val="FFFFFF"/>
              </a:buClr>
              <a:buSzPts val="1100"/>
              <a:buChar char="■"/>
              <a:defRPr sz="1400">
                <a:solidFill>
                  <a:srgbClr val="FFFFFF"/>
                </a:solidFill>
              </a:defRPr>
            </a:lvl3pPr>
            <a:lvl4pPr indent="-298450" lvl="3" marL="1828800" rtl="0" algn="ctr">
              <a:lnSpc>
                <a:spcPct val="115000"/>
              </a:lnSpc>
              <a:spcBef>
                <a:spcPts val="0"/>
              </a:spcBef>
              <a:spcAft>
                <a:spcPts val="0"/>
              </a:spcAft>
              <a:buClr>
                <a:srgbClr val="FFFFFF"/>
              </a:buClr>
              <a:buSzPts val="1100"/>
              <a:buChar char="●"/>
              <a:defRPr sz="1400">
                <a:solidFill>
                  <a:srgbClr val="FFFFFF"/>
                </a:solidFill>
              </a:defRPr>
            </a:lvl4pPr>
            <a:lvl5pPr indent="-298450" lvl="4" marL="2286000" rtl="0" algn="ctr">
              <a:lnSpc>
                <a:spcPct val="115000"/>
              </a:lnSpc>
              <a:spcBef>
                <a:spcPts val="0"/>
              </a:spcBef>
              <a:spcAft>
                <a:spcPts val="0"/>
              </a:spcAft>
              <a:buClr>
                <a:srgbClr val="FFFFFF"/>
              </a:buClr>
              <a:buSzPts val="1100"/>
              <a:buChar char="○"/>
              <a:defRPr sz="1400">
                <a:solidFill>
                  <a:srgbClr val="FFFFFF"/>
                </a:solidFill>
              </a:defRPr>
            </a:lvl5pPr>
            <a:lvl6pPr indent="-298450" lvl="5" marL="2743200" rtl="0" algn="ctr">
              <a:lnSpc>
                <a:spcPct val="115000"/>
              </a:lnSpc>
              <a:spcBef>
                <a:spcPts val="0"/>
              </a:spcBef>
              <a:spcAft>
                <a:spcPts val="0"/>
              </a:spcAft>
              <a:buClr>
                <a:srgbClr val="FFFFFF"/>
              </a:buClr>
              <a:buSzPts val="1100"/>
              <a:buChar char="■"/>
              <a:defRPr sz="1400">
                <a:solidFill>
                  <a:srgbClr val="FFFFFF"/>
                </a:solidFill>
              </a:defRPr>
            </a:lvl6pPr>
            <a:lvl7pPr indent="-298450" lvl="6" marL="3200400" rtl="0" algn="ctr">
              <a:lnSpc>
                <a:spcPct val="115000"/>
              </a:lnSpc>
              <a:spcBef>
                <a:spcPts val="0"/>
              </a:spcBef>
              <a:spcAft>
                <a:spcPts val="0"/>
              </a:spcAft>
              <a:buClr>
                <a:srgbClr val="FFFFFF"/>
              </a:buClr>
              <a:buSzPts val="1100"/>
              <a:buChar char="●"/>
              <a:defRPr sz="1400">
                <a:solidFill>
                  <a:srgbClr val="FFFFFF"/>
                </a:solidFill>
              </a:defRPr>
            </a:lvl7pPr>
            <a:lvl8pPr indent="-298450" lvl="7" marL="3657600" rtl="0" algn="ctr">
              <a:lnSpc>
                <a:spcPct val="115000"/>
              </a:lnSpc>
              <a:spcBef>
                <a:spcPts val="0"/>
              </a:spcBef>
              <a:spcAft>
                <a:spcPts val="0"/>
              </a:spcAft>
              <a:buClr>
                <a:srgbClr val="FFFFFF"/>
              </a:buClr>
              <a:buSzPts val="1100"/>
              <a:buChar char="○"/>
              <a:defRPr sz="1400">
                <a:solidFill>
                  <a:srgbClr val="FFFFFF"/>
                </a:solidFill>
              </a:defRPr>
            </a:lvl8pPr>
            <a:lvl9pPr indent="-298450" lvl="8" marL="4114800" rtl="0" algn="ctr">
              <a:lnSpc>
                <a:spcPct val="115000"/>
              </a:lnSpc>
              <a:spcBef>
                <a:spcPts val="0"/>
              </a:spcBef>
              <a:spcAft>
                <a:spcPts val="0"/>
              </a:spcAft>
              <a:buClr>
                <a:srgbClr val="FFFFFF"/>
              </a:buClr>
              <a:buSzPts val="1100"/>
              <a:buChar char="■"/>
              <a:defRPr sz="1400">
                <a:solidFill>
                  <a:srgbClr val="FFFFFF"/>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AUTOLAYOUT_3">
    <p:spTree>
      <p:nvGrpSpPr>
        <p:cNvPr id="278" name="Shape 278"/>
        <p:cNvGrpSpPr/>
        <p:nvPr/>
      </p:nvGrpSpPr>
      <p:grpSpPr>
        <a:xfrm>
          <a:off x="0" y="0"/>
          <a:ext cx="0" cy="0"/>
          <a:chOff x="0" y="0"/>
          <a:chExt cx="0" cy="0"/>
        </a:xfrm>
      </p:grpSpPr>
      <p:sp>
        <p:nvSpPr>
          <p:cNvPr id="279" name="Google Shape;279;p14"/>
          <p:cNvSpPr/>
          <p:nvPr/>
        </p:nvSpPr>
        <p:spPr>
          <a:xfrm>
            <a:off x="0" y="0"/>
            <a:ext cx="9144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4"/>
          <p:cNvSpPr/>
          <p:nvPr/>
        </p:nvSpPr>
        <p:spPr>
          <a:xfrm>
            <a:off x="3341300" y="314875"/>
            <a:ext cx="5486400" cy="451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4"/>
          <p:cNvSpPr/>
          <p:nvPr/>
        </p:nvSpPr>
        <p:spPr>
          <a:xfrm>
            <a:off x="0" y="0"/>
            <a:ext cx="3048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4"/>
          <p:cNvSpPr/>
          <p:nvPr/>
        </p:nvSpPr>
        <p:spPr>
          <a:xfrm>
            <a:off x="3341300" y="314875"/>
            <a:ext cx="5486400" cy="113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4"/>
          <p:cNvSpPr txBox="1"/>
          <p:nvPr>
            <p:ph type="title"/>
          </p:nvPr>
        </p:nvSpPr>
        <p:spPr>
          <a:xfrm>
            <a:off x="348300" y="428200"/>
            <a:ext cx="2351400" cy="4399800"/>
          </a:xfrm>
          <a:prstGeom prst="rect">
            <a:avLst/>
          </a:prstGeom>
          <a:noFill/>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None/>
              <a:defRPr b="1" sz="2800">
                <a:solidFill>
                  <a:srgbClr val="FFFFFF"/>
                </a:solidFill>
              </a:defRPr>
            </a:lvl1pPr>
            <a:lvl2pPr lvl="1" rtl="0" algn="l">
              <a:lnSpc>
                <a:spcPct val="100000"/>
              </a:lnSpc>
              <a:spcBef>
                <a:spcPts val="0"/>
              </a:spcBef>
              <a:spcAft>
                <a:spcPts val="0"/>
              </a:spcAft>
              <a:buClr>
                <a:srgbClr val="FFFFFF"/>
              </a:buClr>
              <a:buSzPts val="2800"/>
              <a:buNone/>
              <a:defRPr b="1" sz="2800">
                <a:solidFill>
                  <a:srgbClr val="FFFFFF"/>
                </a:solidFill>
              </a:defRPr>
            </a:lvl2pPr>
            <a:lvl3pPr lvl="2" rtl="0" algn="l">
              <a:lnSpc>
                <a:spcPct val="100000"/>
              </a:lnSpc>
              <a:spcBef>
                <a:spcPts val="0"/>
              </a:spcBef>
              <a:spcAft>
                <a:spcPts val="0"/>
              </a:spcAft>
              <a:buClr>
                <a:srgbClr val="FFFFFF"/>
              </a:buClr>
              <a:buSzPts val="2800"/>
              <a:buNone/>
              <a:defRPr b="1" sz="2800">
                <a:solidFill>
                  <a:srgbClr val="FFFFFF"/>
                </a:solidFill>
              </a:defRPr>
            </a:lvl3pPr>
            <a:lvl4pPr lvl="3" rtl="0" algn="l">
              <a:lnSpc>
                <a:spcPct val="100000"/>
              </a:lnSpc>
              <a:spcBef>
                <a:spcPts val="0"/>
              </a:spcBef>
              <a:spcAft>
                <a:spcPts val="0"/>
              </a:spcAft>
              <a:buClr>
                <a:srgbClr val="FFFFFF"/>
              </a:buClr>
              <a:buSzPts val="2800"/>
              <a:buNone/>
              <a:defRPr b="1" sz="2800">
                <a:solidFill>
                  <a:srgbClr val="FFFFFF"/>
                </a:solidFill>
              </a:defRPr>
            </a:lvl4pPr>
            <a:lvl5pPr lvl="4" rtl="0" algn="l">
              <a:lnSpc>
                <a:spcPct val="100000"/>
              </a:lnSpc>
              <a:spcBef>
                <a:spcPts val="0"/>
              </a:spcBef>
              <a:spcAft>
                <a:spcPts val="0"/>
              </a:spcAft>
              <a:buClr>
                <a:srgbClr val="FFFFFF"/>
              </a:buClr>
              <a:buSzPts val="2800"/>
              <a:buNone/>
              <a:defRPr b="1" sz="2800">
                <a:solidFill>
                  <a:srgbClr val="FFFFFF"/>
                </a:solidFill>
              </a:defRPr>
            </a:lvl5pPr>
            <a:lvl6pPr lvl="5" rtl="0" algn="l">
              <a:lnSpc>
                <a:spcPct val="100000"/>
              </a:lnSpc>
              <a:spcBef>
                <a:spcPts val="0"/>
              </a:spcBef>
              <a:spcAft>
                <a:spcPts val="0"/>
              </a:spcAft>
              <a:buClr>
                <a:srgbClr val="FFFFFF"/>
              </a:buClr>
              <a:buSzPts val="2800"/>
              <a:buNone/>
              <a:defRPr b="1" sz="2800">
                <a:solidFill>
                  <a:srgbClr val="FFFFFF"/>
                </a:solidFill>
              </a:defRPr>
            </a:lvl6pPr>
            <a:lvl7pPr lvl="6" rtl="0" algn="l">
              <a:lnSpc>
                <a:spcPct val="100000"/>
              </a:lnSpc>
              <a:spcBef>
                <a:spcPts val="0"/>
              </a:spcBef>
              <a:spcAft>
                <a:spcPts val="0"/>
              </a:spcAft>
              <a:buClr>
                <a:srgbClr val="FFFFFF"/>
              </a:buClr>
              <a:buSzPts val="2800"/>
              <a:buNone/>
              <a:defRPr b="1" sz="2800">
                <a:solidFill>
                  <a:srgbClr val="FFFFFF"/>
                </a:solidFill>
              </a:defRPr>
            </a:lvl7pPr>
            <a:lvl8pPr lvl="7" rtl="0" algn="l">
              <a:lnSpc>
                <a:spcPct val="100000"/>
              </a:lnSpc>
              <a:spcBef>
                <a:spcPts val="0"/>
              </a:spcBef>
              <a:spcAft>
                <a:spcPts val="0"/>
              </a:spcAft>
              <a:buClr>
                <a:srgbClr val="FFFFFF"/>
              </a:buClr>
              <a:buSzPts val="2800"/>
              <a:buNone/>
              <a:defRPr b="1" sz="2800">
                <a:solidFill>
                  <a:srgbClr val="FFFFFF"/>
                </a:solidFill>
              </a:defRPr>
            </a:lvl8pPr>
            <a:lvl9pPr lvl="8" rtl="0" algn="l">
              <a:lnSpc>
                <a:spcPct val="100000"/>
              </a:lnSpc>
              <a:spcBef>
                <a:spcPts val="0"/>
              </a:spcBef>
              <a:spcAft>
                <a:spcPts val="0"/>
              </a:spcAft>
              <a:buClr>
                <a:srgbClr val="FFFFFF"/>
              </a:buClr>
              <a:buSzPts val="2800"/>
              <a:buNone/>
              <a:defRPr b="1" sz="2800">
                <a:solidFill>
                  <a:srgbClr val="FFFFFF"/>
                </a:solidFill>
              </a:defRPr>
            </a:lvl9pPr>
          </a:lstStyle>
          <a:p/>
        </p:txBody>
      </p:sp>
      <p:sp>
        <p:nvSpPr>
          <p:cNvPr id="284" name="Google Shape;284;p14"/>
          <p:cNvSpPr txBox="1"/>
          <p:nvPr>
            <p:ph idx="1" type="body"/>
          </p:nvPr>
        </p:nvSpPr>
        <p:spPr>
          <a:xfrm>
            <a:off x="3539325" y="593900"/>
            <a:ext cx="5090400" cy="4011600"/>
          </a:xfrm>
          <a:prstGeom prst="rect">
            <a:avLst/>
          </a:prstGeom>
          <a:noFill/>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Clr>
                <a:srgbClr val="666666"/>
              </a:buClr>
              <a:buSzPts val="1400"/>
              <a:buChar char="●"/>
              <a:defRPr sz="1400">
                <a:solidFill>
                  <a:srgbClr val="666666"/>
                </a:solidFill>
              </a:defRPr>
            </a:lvl1pPr>
            <a:lvl2pPr indent="-304800" lvl="1" marL="914400" rtl="0" algn="l">
              <a:lnSpc>
                <a:spcPct val="115000"/>
              </a:lnSpc>
              <a:spcBef>
                <a:spcPts val="0"/>
              </a:spcBef>
              <a:spcAft>
                <a:spcPts val="0"/>
              </a:spcAft>
              <a:buClr>
                <a:srgbClr val="666666"/>
              </a:buClr>
              <a:buSzPts val="1200"/>
              <a:buChar char="○"/>
              <a:defRPr sz="1200">
                <a:solidFill>
                  <a:srgbClr val="666666"/>
                </a:solidFill>
              </a:defRPr>
            </a:lvl2pPr>
            <a:lvl3pPr indent="-304800" lvl="2" marL="1371600" rtl="0" algn="l">
              <a:lnSpc>
                <a:spcPct val="115000"/>
              </a:lnSpc>
              <a:spcBef>
                <a:spcPts val="0"/>
              </a:spcBef>
              <a:spcAft>
                <a:spcPts val="0"/>
              </a:spcAft>
              <a:buClr>
                <a:srgbClr val="666666"/>
              </a:buClr>
              <a:buSzPts val="1200"/>
              <a:buChar char="■"/>
              <a:defRPr sz="1200">
                <a:solidFill>
                  <a:srgbClr val="666666"/>
                </a:solidFill>
              </a:defRPr>
            </a:lvl3pPr>
            <a:lvl4pPr indent="-304800" lvl="3" marL="1828800" rtl="0" algn="l">
              <a:lnSpc>
                <a:spcPct val="115000"/>
              </a:lnSpc>
              <a:spcBef>
                <a:spcPts val="0"/>
              </a:spcBef>
              <a:spcAft>
                <a:spcPts val="0"/>
              </a:spcAft>
              <a:buClr>
                <a:srgbClr val="666666"/>
              </a:buClr>
              <a:buSzPts val="1200"/>
              <a:buChar char="●"/>
              <a:defRPr sz="1200">
                <a:solidFill>
                  <a:srgbClr val="666666"/>
                </a:solidFill>
              </a:defRPr>
            </a:lvl4pPr>
            <a:lvl5pPr indent="-304800" lvl="4" marL="2286000" rtl="0" algn="l">
              <a:lnSpc>
                <a:spcPct val="115000"/>
              </a:lnSpc>
              <a:spcBef>
                <a:spcPts val="0"/>
              </a:spcBef>
              <a:spcAft>
                <a:spcPts val="0"/>
              </a:spcAft>
              <a:buClr>
                <a:srgbClr val="666666"/>
              </a:buClr>
              <a:buSzPts val="1200"/>
              <a:buChar char="○"/>
              <a:defRPr sz="1200">
                <a:solidFill>
                  <a:srgbClr val="666666"/>
                </a:solidFill>
              </a:defRPr>
            </a:lvl5pPr>
            <a:lvl6pPr indent="-304800" lvl="5" marL="2743200" rtl="0" algn="l">
              <a:lnSpc>
                <a:spcPct val="115000"/>
              </a:lnSpc>
              <a:spcBef>
                <a:spcPts val="0"/>
              </a:spcBef>
              <a:spcAft>
                <a:spcPts val="0"/>
              </a:spcAft>
              <a:buClr>
                <a:srgbClr val="666666"/>
              </a:buClr>
              <a:buSzPts val="1200"/>
              <a:buChar char="■"/>
              <a:defRPr sz="1200">
                <a:solidFill>
                  <a:srgbClr val="666666"/>
                </a:solidFill>
              </a:defRPr>
            </a:lvl6pPr>
            <a:lvl7pPr indent="-304800" lvl="6" marL="3200400" rtl="0" algn="l">
              <a:lnSpc>
                <a:spcPct val="115000"/>
              </a:lnSpc>
              <a:spcBef>
                <a:spcPts val="0"/>
              </a:spcBef>
              <a:spcAft>
                <a:spcPts val="0"/>
              </a:spcAft>
              <a:buClr>
                <a:srgbClr val="666666"/>
              </a:buClr>
              <a:buSzPts val="1200"/>
              <a:buChar char="●"/>
              <a:defRPr sz="1200">
                <a:solidFill>
                  <a:srgbClr val="666666"/>
                </a:solidFill>
              </a:defRPr>
            </a:lvl7pPr>
            <a:lvl8pPr indent="-304800" lvl="7" marL="3657600" rtl="0" algn="l">
              <a:lnSpc>
                <a:spcPct val="115000"/>
              </a:lnSpc>
              <a:spcBef>
                <a:spcPts val="0"/>
              </a:spcBef>
              <a:spcAft>
                <a:spcPts val="0"/>
              </a:spcAft>
              <a:buClr>
                <a:srgbClr val="666666"/>
              </a:buClr>
              <a:buSzPts val="1200"/>
              <a:buChar char="○"/>
              <a:defRPr sz="1200">
                <a:solidFill>
                  <a:srgbClr val="666666"/>
                </a:solidFill>
              </a:defRPr>
            </a:lvl8pPr>
            <a:lvl9pPr indent="-304800" lvl="8" marL="4114800" rtl="0" algn="l">
              <a:lnSpc>
                <a:spcPct val="115000"/>
              </a:lnSpc>
              <a:spcBef>
                <a:spcPts val="0"/>
              </a:spcBef>
              <a:spcAft>
                <a:spcPts val="0"/>
              </a:spcAft>
              <a:buClr>
                <a:srgbClr val="666666"/>
              </a:buClr>
              <a:buSzPts val="1200"/>
              <a:buChar char="■"/>
              <a:defRPr sz="1200">
                <a:solidFill>
                  <a:srgbClr val="666666"/>
                </a:solidFill>
              </a:defRPr>
            </a:lvl9pPr>
          </a:lstStyle>
          <a:p/>
        </p:txBody>
      </p:sp>
      <p:sp>
        <p:nvSpPr>
          <p:cNvPr id="285" name="Google Shape;285;p1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666666"/>
                </a:solidFill>
              </a:defRPr>
            </a:lvl1pPr>
            <a:lvl2pPr lvl="1" rtl="0" algn="r">
              <a:lnSpc>
                <a:spcPct val="100000"/>
              </a:lnSpc>
              <a:spcAft>
                <a:spcPts val="0"/>
              </a:spcAft>
              <a:buNone/>
              <a:defRPr sz="1000">
                <a:solidFill>
                  <a:srgbClr val="666666"/>
                </a:solidFill>
              </a:defRPr>
            </a:lvl2pPr>
            <a:lvl3pPr lvl="2" rtl="0" algn="r">
              <a:lnSpc>
                <a:spcPct val="100000"/>
              </a:lnSpc>
              <a:spcAft>
                <a:spcPts val="0"/>
              </a:spcAft>
              <a:buNone/>
              <a:defRPr sz="1000">
                <a:solidFill>
                  <a:srgbClr val="666666"/>
                </a:solidFill>
              </a:defRPr>
            </a:lvl3pPr>
            <a:lvl4pPr lvl="3" rtl="0" algn="r">
              <a:lnSpc>
                <a:spcPct val="100000"/>
              </a:lnSpc>
              <a:spcAft>
                <a:spcPts val="0"/>
              </a:spcAft>
              <a:buNone/>
              <a:defRPr sz="1000">
                <a:solidFill>
                  <a:srgbClr val="666666"/>
                </a:solidFill>
              </a:defRPr>
            </a:lvl4pPr>
            <a:lvl5pPr lvl="4" rtl="0" algn="r">
              <a:lnSpc>
                <a:spcPct val="100000"/>
              </a:lnSpc>
              <a:spcAft>
                <a:spcPts val="0"/>
              </a:spcAft>
              <a:buNone/>
              <a:defRPr sz="1000">
                <a:solidFill>
                  <a:srgbClr val="666666"/>
                </a:solidFill>
              </a:defRPr>
            </a:lvl5pPr>
            <a:lvl6pPr lvl="5" rtl="0" algn="r">
              <a:lnSpc>
                <a:spcPct val="100000"/>
              </a:lnSpc>
              <a:spcAft>
                <a:spcPts val="0"/>
              </a:spcAft>
              <a:buNone/>
              <a:defRPr sz="1000">
                <a:solidFill>
                  <a:srgbClr val="666666"/>
                </a:solidFill>
              </a:defRPr>
            </a:lvl6pPr>
            <a:lvl7pPr lvl="6" rtl="0" algn="r">
              <a:lnSpc>
                <a:spcPct val="100000"/>
              </a:lnSpc>
              <a:spcAft>
                <a:spcPts val="0"/>
              </a:spcAft>
              <a:buNone/>
              <a:defRPr sz="1000">
                <a:solidFill>
                  <a:srgbClr val="666666"/>
                </a:solidFill>
              </a:defRPr>
            </a:lvl7pPr>
            <a:lvl8pPr lvl="7" rtl="0" algn="r">
              <a:lnSpc>
                <a:spcPct val="100000"/>
              </a:lnSpc>
              <a:spcAft>
                <a:spcPts val="0"/>
              </a:spcAft>
              <a:buNone/>
              <a:defRPr sz="1000">
                <a:solidFill>
                  <a:srgbClr val="666666"/>
                </a:solidFill>
              </a:defRPr>
            </a:lvl8pPr>
            <a:lvl9pPr lvl="8" rtl="0" algn="r">
              <a:lnSpc>
                <a:spcPct val="100000"/>
              </a:lnSpc>
              <a:spcAft>
                <a:spcPts val="0"/>
              </a:spcAft>
              <a:buNone/>
              <a:defRPr sz="1000">
                <a:solidFill>
                  <a:srgbClr val="666666"/>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4">
    <p:bg>
      <p:bgPr>
        <a:solidFill>
          <a:srgbClr val="FFFFFF"/>
        </a:solidFill>
      </p:bgPr>
    </p:bg>
    <p:spTree>
      <p:nvGrpSpPr>
        <p:cNvPr id="286" name="Shape 286"/>
        <p:cNvGrpSpPr/>
        <p:nvPr/>
      </p:nvGrpSpPr>
      <p:grpSpPr>
        <a:xfrm>
          <a:off x="0" y="0"/>
          <a:ext cx="0" cy="0"/>
          <a:chOff x="0" y="0"/>
          <a:chExt cx="0" cy="0"/>
        </a:xfrm>
      </p:grpSpPr>
      <p:sp>
        <p:nvSpPr>
          <p:cNvPr id="287" name="Google Shape;287;p15"/>
          <p:cNvSpPr/>
          <p:nvPr/>
        </p:nvSpPr>
        <p:spPr>
          <a:xfrm>
            <a:off x="0" y="0"/>
            <a:ext cx="9144000" cy="5143500"/>
          </a:xfrm>
          <a:prstGeom prst="rect">
            <a:avLst/>
          </a:prstGeom>
          <a:solidFill>
            <a:srgbClr val="E7E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5"/>
          <p:cNvSpPr txBox="1"/>
          <p:nvPr>
            <p:ph type="title"/>
          </p:nvPr>
        </p:nvSpPr>
        <p:spPr>
          <a:xfrm>
            <a:off x="836400" y="709750"/>
            <a:ext cx="7490400" cy="1577400"/>
          </a:xfrm>
          <a:prstGeom prst="rect">
            <a:avLst/>
          </a:prstGeom>
          <a:noFill/>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289" name="Google Shape;289;p1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000000"/>
                </a:solidFill>
              </a:defRPr>
            </a:lvl1pPr>
            <a:lvl2pPr lvl="1" algn="r">
              <a:lnSpc>
                <a:spcPct val="100000"/>
              </a:lnSpc>
              <a:spcAft>
                <a:spcPts val="0"/>
              </a:spcAft>
              <a:buNone/>
              <a:defRPr sz="1000">
                <a:solidFill>
                  <a:srgbClr val="000000"/>
                </a:solidFill>
              </a:defRPr>
            </a:lvl2pPr>
            <a:lvl3pPr lvl="2" algn="r">
              <a:lnSpc>
                <a:spcPct val="100000"/>
              </a:lnSpc>
              <a:spcAft>
                <a:spcPts val="0"/>
              </a:spcAft>
              <a:buNone/>
              <a:defRPr sz="1000">
                <a:solidFill>
                  <a:srgbClr val="000000"/>
                </a:solidFill>
              </a:defRPr>
            </a:lvl3pPr>
            <a:lvl4pPr lvl="3" algn="r">
              <a:lnSpc>
                <a:spcPct val="100000"/>
              </a:lnSpc>
              <a:spcAft>
                <a:spcPts val="0"/>
              </a:spcAft>
              <a:buNone/>
              <a:defRPr sz="1000">
                <a:solidFill>
                  <a:srgbClr val="000000"/>
                </a:solidFill>
              </a:defRPr>
            </a:lvl4pPr>
            <a:lvl5pPr lvl="4" algn="r">
              <a:lnSpc>
                <a:spcPct val="100000"/>
              </a:lnSpc>
              <a:spcAft>
                <a:spcPts val="0"/>
              </a:spcAft>
              <a:buNone/>
              <a:defRPr sz="1000">
                <a:solidFill>
                  <a:srgbClr val="000000"/>
                </a:solidFill>
              </a:defRPr>
            </a:lvl5pPr>
            <a:lvl6pPr lvl="5" algn="r">
              <a:lnSpc>
                <a:spcPct val="100000"/>
              </a:lnSpc>
              <a:spcAft>
                <a:spcPts val="0"/>
              </a:spcAft>
              <a:buNone/>
              <a:defRPr sz="1000">
                <a:solidFill>
                  <a:srgbClr val="000000"/>
                </a:solidFill>
              </a:defRPr>
            </a:lvl6pPr>
            <a:lvl7pPr lvl="6" algn="r">
              <a:lnSpc>
                <a:spcPct val="100000"/>
              </a:lnSpc>
              <a:spcAft>
                <a:spcPts val="0"/>
              </a:spcAft>
              <a:buNone/>
              <a:defRPr sz="1000">
                <a:solidFill>
                  <a:srgbClr val="000000"/>
                </a:solidFill>
              </a:defRPr>
            </a:lvl7pPr>
            <a:lvl8pPr lvl="7" algn="r">
              <a:lnSpc>
                <a:spcPct val="100000"/>
              </a:lnSpc>
              <a:spcAft>
                <a:spcPts val="0"/>
              </a:spcAft>
              <a:buNone/>
              <a:defRPr sz="1000">
                <a:solidFill>
                  <a:srgbClr val="000000"/>
                </a:solidFill>
              </a:defRPr>
            </a:lvl8pPr>
            <a:lvl9pPr lvl="8" algn="r">
              <a:lnSpc>
                <a:spcPct val="100000"/>
              </a:lnSpc>
              <a:spcAft>
                <a:spcPts val="0"/>
              </a:spcAft>
              <a:buNone/>
              <a:defRPr sz="1000">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AUTOLAYOUT_5">
    <p:bg>
      <p:bgPr>
        <a:solidFill>
          <a:srgbClr val="FFFFFF"/>
        </a:solidFill>
      </p:bgPr>
    </p:bg>
    <p:spTree>
      <p:nvGrpSpPr>
        <p:cNvPr id="290" name="Shape 290"/>
        <p:cNvGrpSpPr/>
        <p:nvPr/>
      </p:nvGrpSpPr>
      <p:grpSpPr>
        <a:xfrm>
          <a:off x="0" y="0"/>
          <a:ext cx="0" cy="0"/>
          <a:chOff x="0" y="0"/>
          <a:chExt cx="0" cy="0"/>
        </a:xfrm>
      </p:grpSpPr>
      <p:sp>
        <p:nvSpPr>
          <p:cNvPr id="291" name="Google Shape;291;p16"/>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6"/>
          <p:cNvSpPr/>
          <p:nvPr/>
        </p:nvSpPr>
        <p:spPr>
          <a:xfrm rot="5400000">
            <a:off x="714198" y="47725"/>
            <a:ext cx="857400" cy="762000"/>
          </a:xfrm>
          <a:prstGeom prst="triangle">
            <a:avLst>
              <a:gd fmla="val 50000" name="adj"/>
            </a:avLst>
          </a:prstGeom>
          <a:solidFill>
            <a:srgbClr val="E7E7E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6"/>
          <p:cNvSpPr/>
          <p:nvPr/>
        </p:nvSpPr>
        <p:spPr>
          <a:xfrm flipH="1" rot="-5400000">
            <a:off x="928672" y="-166420"/>
            <a:ext cx="428700" cy="762000"/>
          </a:xfrm>
          <a:prstGeom prst="rtTriangle">
            <a:avLst/>
          </a:prstGeom>
          <a:solidFill>
            <a:srgbClr val="E7E7E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6"/>
          <p:cNvSpPr txBox="1"/>
          <p:nvPr>
            <p:ph type="title"/>
          </p:nvPr>
        </p:nvSpPr>
        <p:spPr>
          <a:xfrm>
            <a:off x="762025" y="1189150"/>
            <a:ext cx="7620000" cy="8574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None/>
              <a:defRPr b="1" sz="3600">
                <a:solidFill>
                  <a:srgbClr val="212121"/>
                </a:solidFill>
              </a:defRPr>
            </a:lvl1pPr>
            <a:lvl2pPr lvl="1" algn="l">
              <a:lnSpc>
                <a:spcPct val="100000"/>
              </a:lnSpc>
              <a:spcBef>
                <a:spcPts val="0"/>
              </a:spcBef>
              <a:spcAft>
                <a:spcPts val="0"/>
              </a:spcAft>
              <a:buNone/>
              <a:defRPr b="1" sz="3600">
                <a:solidFill>
                  <a:srgbClr val="212121"/>
                </a:solidFill>
              </a:defRPr>
            </a:lvl2pPr>
            <a:lvl3pPr lvl="2" algn="l">
              <a:lnSpc>
                <a:spcPct val="100000"/>
              </a:lnSpc>
              <a:spcBef>
                <a:spcPts val="0"/>
              </a:spcBef>
              <a:spcAft>
                <a:spcPts val="0"/>
              </a:spcAft>
              <a:buNone/>
              <a:defRPr b="1" sz="3600">
                <a:solidFill>
                  <a:srgbClr val="212121"/>
                </a:solidFill>
              </a:defRPr>
            </a:lvl3pPr>
            <a:lvl4pPr lvl="3" algn="l">
              <a:lnSpc>
                <a:spcPct val="100000"/>
              </a:lnSpc>
              <a:spcBef>
                <a:spcPts val="0"/>
              </a:spcBef>
              <a:spcAft>
                <a:spcPts val="0"/>
              </a:spcAft>
              <a:buNone/>
              <a:defRPr b="1" sz="3600">
                <a:solidFill>
                  <a:srgbClr val="212121"/>
                </a:solidFill>
              </a:defRPr>
            </a:lvl4pPr>
            <a:lvl5pPr lvl="4" algn="l">
              <a:lnSpc>
                <a:spcPct val="100000"/>
              </a:lnSpc>
              <a:spcBef>
                <a:spcPts val="0"/>
              </a:spcBef>
              <a:spcAft>
                <a:spcPts val="0"/>
              </a:spcAft>
              <a:buNone/>
              <a:defRPr b="1" sz="3600">
                <a:solidFill>
                  <a:srgbClr val="212121"/>
                </a:solidFill>
              </a:defRPr>
            </a:lvl5pPr>
            <a:lvl6pPr lvl="5" algn="l">
              <a:lnSpc>
                <a:spcPct val="100000"/>
              </a:lnSpc>
              <a:spcBef>
                <a:spcPts val="0"/>
              </a:spcBef>
              <a:spcAft>
                <a:spcPts val="0"/>
              </a:spcAft>
              <a:buNone/>
              <a:defRPr b="1" sz="3600">
                <a:solidFill>
                  <a:srgbClr val="212121"/>
                </a:solidFill>
              </a:defRPr>
            </a:lvl6pPr>
            <a:lvl7pPr lvl="6" algn="l">
              <a:lnSpc>
                <a:spcPct val="100000"/>
              </a:lnSpc>
              <a:spcBef>
                <a:spcPts val="0"/>
              </a:spcBef>
              <a:spcAft>
                <a:spcPts val="0"/>
              </a:spcAft>
              <a:buNone/>
              <a:defRPr b="1" sz="3600">
                <a:solidFill>
                  <a:srgbClr val="212121"/>
                </a:solidFill>
              </a:defRPr>
            </a:lvl7pPr>
            <a:lvl8pPr lvl="7" algn="l">
              <a:lnSpc>
                <a:spcPct val="100000"/>
              </a:lnSpc>
              <a:spcBef>
                <a:spcPts val="0"/>
              </a:spcBef>
              <a:spcAft>
                <a:spcPts val="0"/>
              </a:spcAft>
              <a:buNone/>
              <a:defRPr b="1" sz="3600">
                <a:solidFill>
                  <a:srgbClr val="212121"/>
                </a:solidFill>
              </a:defRPr>
            </a:lvl8pPr>
            <a:lvl9pPr lvl="8" algn="l">
              <a:lnSpc>
                <a:spcPct val="100000"/>
              </a:lnSpc>
              <a:spcBef>
                <a:spcPts val="0"/>
              </a:spcBef>
              <a:spcAft>
                <a:spcPts val="0"/>
              </a:spcAft>
              <a:buNone/>
              <a:defRPr b="1" sz="3600">
                <a:solidFill>
                  <a:srgbClr val="212121"/>
                </a:solidFill>
              </a:defRPr>
            </a:lvl9pPr>
          </a:lstStyle>
          <a:p/>
        </p:txBody>
      </p:sp>
      <p:sp>
        <p:nvSpPr>
          <p:cNvPr id="295" name="Google Shape;295;p16"/>
          <p:cNvSpPr txBox="1"/>
          <p:nvPr>
            <p:ph idx="1" type="body"/>
          </p:nvPr>
        </p:nvSpPr>
        <p:spPr>
          <a:xfrm>
            <a:off x="762025" y="2253000"/>
            <a:ext cx="7620000" cy="2334600"/>
          </a:xfrm>
          <a:prstGeom prst="rect">
            <a:avLst/>
          </a:prstGeom>
          <a:noFill/>
        </p:spPr>
        <p:txBody>
          <a:bodyPr anchorCtr="0" anchor="t" bIns="91425" lIns="91425" spcFirstLastPara="1" rIns="91425" wrap="square" tIns="91425">
            <a:normAutofit/>
          </a:bodyPr>
          <a:lstStyle>
            <a:lvl1pPr indent="-355600" lvl="0" marL="457200" algn="l">
              <a:lnSpc>
                <a:spcPct val="115000"/>
              </a:lnSpc>
              <a:spcBef>
                <a:spcPts val="0"/>
              </a:spcBef>
              <a:spcAft>
                <a:spcPts val="0"/>
              </a:spcAft>
              <a:buClr>
                <a:srgbClr val="616161"/>
              </a:buClr>
              <a:buSzPts val="2000"/>
              <a:buChar char="●"/>
              <a:defRPr sz="2000">
                <a:solidFill>
                  <a:srgbClr val="616161"/>
                </a:solidFill>
              </a:defRPr>
            </a:lvl1pPr>
            <a:lvl2pPr indent="-330200" lvl="1" marL="914400" algn="l">
              <a:lnSpc>
                <a:spcPct val="115000"/>
              </a:lnSpc>
              <a:spcBef>
                <a:spcPts val="0"/>
              </a:spcBef>
              <a:spcAft>
                <a:spcPts val="0"/>
              </a:spcAft>
              <a:buClr>
                <a:srgbClr val="616161"/>
              </a:buClr>
              <a:buSzPts val="1600"/>
              <a:buChar char="○"/>
              <a:defRPr sz="1600">
                <a:solidFill>
                  <a:srgbClr val="616161"/>
                </a:solidFill>
              </a:defRPr>
            </a:lvl2pPr>
            <a:lvl3pPr indent="-330200" lvl="2" marL="1371600" algn="l">
              <a:lnSpc>
                <a:spcPct val="115000"/>
              </a:lnSpc>
              <a:spcBef>
                <a:spcPts val="0"/>
              </a:spcBef>
              <a:spcAft>
                <a:spcPts val="0"/>
              </a:spcAft>
              <a:buClr>
                <a:srgbClr val="616161"/>
              </a:buClr>
              <a:buSzPts val="1600"/>
              <a:buChar char="■"/>
              <a:defRPr sz="1600">
                <a:solidFill>
                  <a:srgbClr val="616161"/>
                </a:solidFill>
              </a:defRPr>
            </a:lvl3pPr>
            <a:lvl4pPr indent="-330200" lvl="3" marL="1828800" algn="l">
              <a:lnSpc>
                <a:spcPct val="115000"/>
              </a:lnSpc>
              <a:spcBef>
                <a:spcPts val="0"/>
              </a:spcBef>
              <a:spcAft>
                <a:spcPts val="0"/>
              </a:spcAft>
              <a:buClr>
                <a:srgbClr val="616161"/>
              </a:buClr>
              <a:buSzPts val="1600"/>
              <a:buChar char="●"/>
              <a:defRPr sz="1600">
                <a:solidFill>
                  <a:srgbClr val="616161"/>
                </a:solidFill>
              </a:defRPr>
            </a:lvl4pPr>
            <a:lvl5pPr indent="-330200" lvl="4" marL="2286000" algn="l">
              <a:lnSpc>
                <a:spcPct val="115000"/>
              </a:lnSpc>
              <a:spcBef>
                <a:spcPts val="0"/>
              </a:spcBef>
              <a:spcAft>
                <a:spcPts val="0"/>
              </a:spcAft>
              <a:buClr>
                <a:srgbClr val="616161"/>
              </a:buClr>
              <a:buSzPts val="1600"/>
              <a:buChar char="○"/>
              <a:defRPr sz="1600">
                <a:solidFill>
                  <a:srgbClr val="616161"/>
                </a:solidFill>
              </a:defRPr>
            </a:lvl5pPr>
            <a:lvl6pPr indent="-330200" lvl="5" marL="2743200" algn="l">
              <a:lnSpc>
                <a:spcPct val="115000"/>
              </a:lnSpc>
              <a:spcBef>
                <a:spcPts val="0"/>
              </a:spcBef>
              <a:spcAft>
                <a:spcPts val="0"/>
              </a:spcAft>
              <a:buClr>
                <a:srgbClr val="616161"/>
              </a:buClr>
              <a:buSzPts val="1600"/>
              <a:buChar char="■"/>
              <a:defRPr sz="1600">
                <a:solidFill>
                  <a:srgbClr val="616161"/>
                </a:solidFill>
              </a:defRPr>
            </a:lvl6pPr>
            <a:lvl7pPr indent="-330200" lvl="6" marL="3200400" algn="l">
              <a:lnSpc>
                <a:spcPct val="115000"/>
              </a:lnSpc>
              <a:spcBef>
                <a:spcPts val="0"/>
              </a:spcBef>
              <a:spcAft>
                <a:spcPts val="0"/>
              </a:spcAft>
              <a:buClr>
                <a:srgbClr val="616161"/>
              </a:buClr>
              <a:buSzPts val="1600"/>
              <a:buChar char="●"/>
              <a:defRPr sz="1600">
                <a:solidFill>
                  <a:srgbClr val="616161"/>
                </a:solidFill>
              </a:defRPr>
            </a:lvl7pPr>
            <a:lvl8pPr indent="-330200" lvl="7" marL="3657600" algn="l">
              <a:lnSpc>
                <a:spcPct val="115000"/>
              </a:lnSpc>
              <a:spcBef>
                <a:spcPts val="0"/>
              </a:spcBef>
              <a:spcAft>
                <a:spcPts val="0"/>
              </a:spcAft>
              <a:buClr>
                <a:srgbClr val="616161"/>
              </a:buClr>
              <a:buSzPts val="1600"/>
              <a:buChar char="○"/>
              <a:defRPr sz="1600">
                <a:solidFill>
                  <a:srgbClr val="616161"/>
                </a:solidFill>
              </a:defRPr>
            </a:lvl8pPr>
            <a:lvl9pPr indent="-330200" lvl="8" marL="4114800" algn="l">
              <a:lnSpc>
                <a:spcPct val="115000"/>
              </a:lnSpc>
              <a:spcBef>
                <a:spcPts val="0"/>
              </a:spcBef>
              <a:spcAft>
                <a:spcPts val="0"/>
              </a:spcAft>
              <a:buClr>
                <a:srgbClr val="616161"/>
              </a:buClr>
              <a:buSzPts val="1600"/>
              <a:buChar char="■"/>
              <a:defRPr sz="1600">
                <a:solidFill>
                  <a:srgbClr val="616161"/>
                </a:solidFill>
              </a:defRPr>
            </a:lvl9pPr>
          </a:lstStyle>
          <a:p/>
        </p:txBody>
      </p:sp>
      <p:sp>
        <p:nvSpPr>
          <p:cNvPr id="296" name="Google Shape;296;p1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AUTOLAYOUT_7">
    <p:spTree>
      <p:nvGrpSpPr>
        <p:cNvPr id="297" name="Shape 297"/>
        <p:cNvGrpSpPr/>
        <p:nvPr/>
      </p:nvGrpSpPr>
      <p:grpSpPr>
        <a:xfrm>
          <a:off x="0" y="0"/>
          <a:ext cx="0" cy="0"/>
          <a:chOff x="0" y="0"/>
          <a:chExt cx="0" cy="0"/>
        </a:xfrm>
      </p:grpSpPr>
      <p:sp>
        <p:nvSpPr>
          <p:cNvPr id="298" name="Google Shape;298;p17"/>
          <p:cNvSpPr/>
          <p:nvPr/>
        </p:nvSpPr>
        <p:spPr>
          <a:xfrm>
            <a:off x="0" y="0"/>
            <a:ext cx="9144000" cy="5143500"/>
          </a:xfrm>
          <a:prstGeom prst="rect">
            <a:avLst/>
          </a:prstGeom>
          <a:solidFill>
            <a:srgbClr val="2121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9" name="Google Shape;299;p17"/>
          <p:cNvCxnSpPr/>
          <p:nvPr/>
        </p:nvCxnSpPr>
        <p:spPr>
          <a:xfrm>
            <a:off x="393910" y="2899950"/>
            <a:ext cx="2479800" cy="0"/>
          </a:xfrm>
          <a:prstGeom prst="straightConnector1">
            <a:avLst/>
          </a:prstGeom>
          <a:noFill/>
          <a:ln cap="flat" cmpd="sng" w="38100">
            <a:solidFill>
              <a:srgbClr val="FFFFFF"/>
            </a:solidFill>
            <a:prstDash val="solid"/>
            <a:round/>
            <a:headEnd len="sm" w="sm" type="none"/>
            <a:tailEnd len="sm" w="sm" type="none"/>
          </a:ln>
        </p:spPr>
      </p:cxnSp>
      <p:sp>
        <p:nvSpPr>
          <p:cNvPr id="300" name="Google Shape;300;p17"/>
          <p:cNvSpPr txBox="1"/>
          <p:nvPr>
            <p:ph type="title"/>
          </p:nvPr>
        </p:nvSpPr>
        <p:spPr>
          <a:xfrm>
            <a:off x="304800" y="477850"/>
            <a:ext cx="5590200" cy="21936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Clr>
                <a:srgbClr val="FFFFFF"/>
              </a:buClr>
              <a:buSzPts val="3600"/>
              <a:buNone/>
              <a:defRPr b="1" sz="3600">
                <a:solidFill>
                  <a:srgbClr val="FFFFFF"/>
                </a:solidFill>
              </a:defRPr>
            </a:lvl1pPr>
            <a:lvl2pPr lvl="1" algn="l">
              <a:lnSpc>
                <a:spcPct val="100000"/>
              </a:lnSpc>
              <a:spcBef>
                <a:spcPts val="0"/>
              </a:spcBef>
              <a:spcAft>
                <a:spcPts val="0"/>
              </a:spcAft>
              <a:buClr>
                <a:srgbClr val="FFFFFF"/>
              </a:buClr>
              <a:buSzPts val="3600"/>
              <a:buNone/>
              <a:defRPr b="1" sz="3600">
                <a:solidFill>
                  <a:srgbClr val="FFFFFF"/>
                </a:solidFill>
              </a:defRPr>
            </a:lvl2pPr>
            <a:lvl3pPr lvl="2" algn="l">
              <a:lnSpc>
                <a:spcPct val="100000"/>
              </a:lnSpc>
              <a:spcBef>
                <a:spcPts val="0"/>
              </a:spcBef>
              <a:spcAft>
                <a:spcPts val="0"/>
              </a:spcAft>
              <a:buClr>
                <a:srgbClr val="FFFFFF"/>
              </a:buClr>
              <a:buSzPts val="3600"/>
              <a:buNone/>
              <a:defRPr b="1" sz="3600">
                <a:solidFill>
                  <a:srgbClr val="FFFFFF"/>
                </a:solidFill>
              </a:defRPr>
            </a:lvl3pPr>
            <a:lvl4pPr lvl="3" algn="l">
              <a:lnSpc>
                <a:spcPct val="100000"/>
              </a:lnSpc>
              <a:spcBef>
                <a:spcPts val="0"/>
              </a:spcBef>
              <a:spcAft>
                <a:spcPts val="0"/>
              </a:spcAft>
              <a:buClr>
                <a:srgbClr val="FFFFFF"/>
              </a:buClr>
              <a:buSzPts val="3600"/>
              <a:buNone/>
              <a:defRPr b="1" sz="3600">
                <a:solidFill>
                  <a:srgbClr val="FFFFFF"/>
                </a:solidFill>
              </a:defRPr>
            </a:lvl4pPr>
            <a:lvl5pPr lvl="4" algn="l">
              <a:lnSpc>
                <a:spcPct val="100000"/>
              </a:lnSpc>
              <a:spcBef>
                <a:spcPts val="0"/>
              </a:spcBef>
              <a:spcAft>
                <a:spcPts val="0"/>
              </a:spcAft>
              <a:buClr>
                <a:srgbClr val="FFFFFF"/>
              </a:buClr>
              <a:buSzPts val="3600"/>
              <a:buNone/>
              <a:defRPr b="1" sz="3600">
                <a:solidFill>
                  <a:srgbClr val="FFFFFF"/>
                </a:solidFill>
              </a:defRPr>
            </a:lvl5pPr>
            <a:lvl6pPr lvl="5" algn="l">
              <a:lnSpc>
                <a:spcPct val="100000"/>
              </a:lnSpc>
              <a:spcBef>
                <a:spcPts val="0"/>
              </a:spcBef>
              <a:spcAft>
                <a:spcPts val="0"/>
              </a:spcAft>
              <a:buClr>
                <a:srgbClr val="FFFFFF"/>
              </a:buClr>
              <a:buSzPts val="3600"/>
              <a:buNone/>
              <a:defRPr b="1" sz="3600">
                <a:solidFill>
                  <a:srgbClr val="FFFFFF"/>
                </a:solidFill>
              </a:defRPr>
            </a:lvl6pPr>
            <a:lvl7pPr lvl="6" algn="l">
              <a:lnSpc>
                <a:spcPct val="100000"/>
              </a:lnSpc>
              <a:spcBef>
                <a:spcPts val="0"/>
              </a:spcBef>
              <a:spcAft>
                <a:spcPts val="0"/>
              </a:spcAft>
              <a:buClr>
                <a:srgbClr val="FFFFFF"/>
              </a:buClr>
              <a:buSzPts val="3600"/>
              <a:buNone/>
              <a:defRPr b="1" sz="3600">
                <a:solidFill>
                  <a:srgbClr val="FFFFFF"/>
                </a:solidFill>
              </a:defRPr>
            </a:lvl7pPr>
            <a:lvl8pPr lvl="7" algn="l">
              <a:lnSpc>
                <a:spcPct val="100000"/>
              </a:lnSpc>
              <a:spcBef>
                <a:spcPts val="0"/>
              </a:spcBef>
              <a:spcAft>
                <a:spcPts val="0"/>
              </a:spcAft>
              <a:buClr>
                <a:srgbClr val="FFFFFF"/>
              </a:buClr>
              <a:buSzPts val="3600"/>
              <a:buNone/>
              <a:defRPr b="1" sz="3600">
                <a:solidFill>
                  <a:srgbClr val="FFFFFF"/>
                </a:solidFill>
              </a:defRPr>
            </a:lvl8pPr>
            <a:lvl9pPr lvl="8" algn="l">
              <a:lnSpc>
                <a:spcPct val="100000"/>
              </a:lnSpc>
              <a:spcBef>
                <a:spcPts val="0"/>
              </a:spcBef>
              <a:spcAft>
                <a:spcPts val="0"/>
              </a:spcAft>
              <a:buClr>
                <a:srgbClr val="FFFFFF"/>
              </a:buClr>
              <a:buSzPts val="3600"/>
              <a:buNone/>
              <a:defRPr b="1" sz="3600">
                <a:solidFill>
                  <a:srgbClr val="FFFFFF"/>
                </a:solidFill>
              </a:defRPr>
            </a:lvl9pPr>
          </a:lstStyle>
          <a:p/>
        </p:txBody>
      </p:sp>
      <p:sp>
        <p:nvSpPr>
          <p:cNvPr id="301" name="Google Shape;301;p17"/>
          <p:cNvSpPr txBox="1"/>
          <p:nvPr>
            <p:ph idx="1" type="body"/>
          </p:nvPr>
        </p:nvSpPr>
        <p:spPr>
          <a:xfrm>
            <a:off x="304800" y="3033700"/>
            <a:ext cx="8512500" cy="1539300"/>
          </a:xfrm>
          <a:prstGeom prst="rect">
            <a:avLst/>
          </a:prstGeom>
          <a:noFill/>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rgbClr val="FFFFFF"/>
              </a:buClr>
              <a:buSzPts val="1400"/>
              <a:buChar char="●"/>
              <a:defRPr sz="1400">
                <a:solidFill>
                  <a:srgbClr val="FFFFFF"/>
                </a:solidFill>
              </a:defRPr>
            </a:lvl1pPr>
            <a:lvl2pPr indent="-304800" lvl="1" marL="914400" algn="l">
              <a:lnSpc>
                <a:spcPct val="115000"/>
              </a:lnSpc>
              <a:spcBef>
                <a:spcPts val="0"/>
              </a:spcBef>
              <a:spcAft>
                <a:spcPts val="0"/>
              </a:spcAft>
              <a:buClr>
                <a:srgbClr val="FFFFFF"/>
              </a:buClr>
              <a:buSzPts val="1200"/>
              <a:buChar char="○"/>
              <a:defRPr sz="1200">
                <a:solidFill>
                  <a:srgbClr val="FFFFFF"/>
                </a:solidFill>
              </a:defRPr>
            </a:lvl2pPr>
            <a:lvl3pPr indent="-304800" lvl="2" marL="1371600" algn="l">
              <a:lnSpc>
                <a:spcPct val="115000"/>
              </a:lnSpc>
              <a:spcBef>
                <a:spcPts val="0"/>
              </a:spcBef>
              <a:spcAft>
                <a:spcPts val="0"/>
              </a:spcAft>
              <a:buClr>
                <a:srgbClr val="FFFFFF"/>
              </a:buClr>
              <a:buSzPts val="1200"/>
              <a:buChar char="■"/>
              <a:defRPr sz="1200">
                <a:solidFill>
                  <a:srgbClr val="FFFFFF"/>
                </a:solidFill>
              </a:defRPr>
            </a:lvl3pPr>
            <a:lvl4pPr indent="-304800" lvl="3" marL="1828800" algn="l">
              <a:lnSpc>
                <a:spcPct val="115000"/>
              </a:lnSpc>
              <a:spcBef>
                <a:spcPts val="0"/>
              </a:spcBef>
              <a:spcAft>
                <a:spcPts val="0"/>
              </a:spcAft>
              <a:buClr>
                <a:srgbClr val="FFFFFF"/>
              </a:buClr>
              <a:buSzPts val="1200"/>
              <a:buChar char="●"/>
              <a:defRPr sz="1200">
                <a:solidFill>
                  <a:srgbClr val="FFFFFF"/>
                </a:solidFill>
              </a:defRPr>
            </a:lvl4pPr>
            <a:lvl5pPr indent="-304800" lvl="4" marL="2286000" algn="l">
              <a:lnSpc>
                <a:spcPct val="115000"/>
              </a:lnSpc>
              <a:spcBef>
                <a:spcPts val="0"/>
              </a:spcBef>
              <a:spcAft>
                <a:spcPts val="0"/>
              </a:spcAft>
              <a:buClr>
                <a:srgbClr val="FFFFFF"/>
              </a:buClr>
              <a:buSzPts val="1200"/>
              <a:buChar char="○"/>
              <a:defRPr sz="1200">
                <a:solidFill>
                  <a:srgbClr val="FFFFFF"/>
                </a:solidFill>
              </a:defRPr>
            </a:lvl5pPr>
            <a:lvl6pPr indent="-304800" lvl="5" marL="2743200" algn="l">
              <a:lnSpc>
                <a:spcPct val="115000"/>
              </a:lnSpc>
              <a:spcBef>
                <a:spcPts val="0"/>
              </a:spcBef>
              <a:spcAft>
                <a:spcPts val="0"/>
              </a:spcAft>
              <a:buClr>
                <a:srgbClr val="FFFFFF"/>
              </a:buClr>
              <a:buSzPts val="1200"/>
              <a:buChar char="■"/>
              <a:defRPr sz="1200">
                <a:solidFill>
                  <a:srgbClr val="FFFFFF"/>
                </a:solidFill>
              </a:defRPr>
            </a:lvl6pPr>
            <a:lvl7pPr indent="-304800" lvl="6" marL="3200400" algn="l">
              <a:lnSpc>
                <a:spcPct val="115000"/>
              </a:lnSpc>
              <a:spcBef>
                <a:spcPts val="0"/>
              </a:spcBef>
              <a:spcAft>
                <a:spcPts val="0"/>
              </a:spcAft>
              <a:buClr>
                <a:srgbClr val="FFFFFF"/>
              </a:buClr>
              <a:buSzPts val="1200"/>
              <a:buChar char="●"/>
              <a:defRPr sz="1200">
                <a:solidFill>
                  <a:srgbClr val="FFFFFF"/>
                </a:solidFill>
              </a:defRPr>
            </a:lvl7pPr>
            <a:lvl8pPr indent="-304800" lvl="7" marL="3657600" algn="l">
              <a:lnSpc>
                <a:spcPct val="115000"/>
              </a:lnSpc>
              <a:spcBef>
                <a:spcPts val="0"/>
              </a:spcBef>
              <a:spcAft>
                <a:spcPts val="0"/>
              </a:spcAft>
              <a:buClr>
                <a:srgbClr val="FFFFFF"/>
              </a:buClr>
              <a:buSzPts val="1200"/>
              <a:buChar char="○"/>
              <a:defRPr sz="1200">
                <a:solidFill>
                  <a:srgbClr val="FFFFFF"/>
                </a:solidFill>
              </a:defRPr>
            </a:lvl8pPr>
            <a:lvl9pPr indent="-304800" lvl="8" marL="4114800" algn="l">
              <a:lnSpc>
                <a:spcPct val="115000"/>
              </a:lnSpc>
              <a:spcBef>
                <a:spcPts val="0"/>
              </a:spcBef>
              <a:spcAft>
                <a:spcPts val="0"/>
              </a:spcAft>
              <a:buClr>
                <a:srgbClr val="FFFFFF"/>
              </a:buClr>
              <a:buSzPts val="1200"/>
              <a:buChar char="■"/>
              <a:defRPr sz="1200">
                <a:solidFill>
                  <a:srgbClr val="FFFFFF"/>
                </a:solidFill>
              </a:defRPr>
            </a:lvl9pPr>
          </a:lstStyle>
          <a:p/>
        </p:txBody>
      </p:sp>
      <p:sp>
        <p:nvSpPr>
          <p:cNvPr id="302" name="Google Shape;302;p1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49"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2" name="Google Shape;82;p3"/>
          <p:cNvSpPr txBox="1"/>
          <p:nvPr>
            <p:ph type="title"/>
          </p:nvPr>
        </p:nvSpPr>
        <p:spPr>
          <a:xfrm>
            <a:off x="824000" y="1613825"/>
            <a:ext cx="5857800" cy="18729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83" name="Google Shape;83;p3"/>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 name="Google Shape;88;p4"/>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9" name="Google Shape;89;p4"/>
          <p:cNvSpPr txBox="1"/>
          <p:nvPr>
            <p:ph idx="1" type="body"/>
          </p:nvPr>
        </p:nvSpPr>
        <p:spPr>
          <a:xfrm>
            <a:off x="1303800" y="1990050"/>
            <a:ext cx="70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0" name="Google Shape;90;p4"/>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5"/>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6" name="Google Shape;96;p5"/>
          <p:cNvSpPr txBox="1"/>
          <p:nvPr>
            <p:ph idx="1" type="body"/>
          </p:nvPr>
        </p:nvSpPr>
        <p:spPr>
          <a:xfrm>
            <a:off x="1303800" y="1990050"/>
            <a:ext cx="34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7" name="Google Shape;97;p5"/>
          <p:cNvSpPr txBox="1"/>
          <p:nvPr>
            <p:ph idx="2" type="body"/>
          </p:nvPr>
        </p:nvSpPr>
        <p:spPr>
          <a:xfrm>
            <a:off x="4903650" y="1990050"/>
            <a:ext cx="34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5"/>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6"/>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6"/>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4" name="Google Shape;104;p6"/>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5"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 name="Google Shape;109;p7"/>
          <p:cNvSpPr txBox="1"/>
          <p:nvPr>
            <p:ph type="title"/>
          </p:nvPr>
        </p:nvSpPr>
        <p:spPr>
          <a:xfrm>
            <a:off x="1303800" y="598575"/>
            <a:ext cx="3312000" cy="1590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0" name="Google Shape;110;p7"/>
          <p:cNvSpPr txBox="1"/>
          <p:nvPr>
            <p:ph idx="1" type="body"/>
          </p:nvPr>
        </p:nvSpPr>
        <p:spPr>
          <a:xfrm>
            <a:off x="1303800" y="2309675"/>
            <a:ext cx="3312000" cy="2221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11" name="Google Shape;111;p7"/>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112"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8"/>
              <p:cNvSpPr/>
              <p:nvPr/>
            </p:nvSpPr>
            <p:spPr>
              <a:xfrm rot="-8648551">
                <a:off x="7594313" y="527721"/>
                <a:ext cx="937226" cy="937226"/>
              </a:xfrm>
              <a:prstGeom prst="pie">
                <a:avLst>
                  <a:gd fmla="val 19376841"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8"/>
              <p:cNvSpPr/>
              <p:nvPr/>
            </p:nvSpPr>
            <p:spPr>
              <a:xfrm rot="2150259">
                <a:off x="8408218" y="2008610"/>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
              <p:cNvSpPr/>
              <p:nvPr/>
            </p:nvSpPr>
            <p:spPr>
              <a:xfrm rot="2150259">
                <a:off x="6868362" y="196705"/>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5" name="Google Shape;125;p8"/>
          <p:cNvSpPr txBox="1"/>
          <p:nvPr>
            <p:ph type="title"/>
          </p:nvPr>
        </p:nvSpPr>
        <p:spPr>
          <a:xfrm>
            <a:off x="824000" y="763600"/>
            <a:ext cx="5857800" cy="3573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26" name="Google Shape;126;p8"/>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7"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9"/>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9"/>
          <p:cNvSpPr txBox="1"/>
          <p:nvPr>
            <p:ph type="title"/>
          </p:nvPr>
        </p:nvSpPr>
        <p:spPr>
          <a:xfrm>
            <a:off x="1303800" y="598575"/>
            <a:ext cx="3430500" cy="19902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2" name="Google Shape;132;p9"/>
          <p:cNvSpPr txBox="1"/>
          <p:nvPr>
            <p:ph idx="1" type="subTitle"/>
          </p:nvPr>
        </p:nvSpPr>
        <p:spPr>
          <a:xfrm>
            <a:off x="1303800" y="2743203"/>
            <a:ext cx="3430500" cy="7260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33" name="Google Shape;133;p9"/>
          <p:cNvSpPr txBox="1"/>
          <p:nvPr>
            <p:ph idx="2" type="body"/>
          </p:nvPr>
        </p:nvSpPr>
        <p:spPr>
          <a:xfrm>
            <a:off x="4903700" y="661000"/>
            <a:ext cx="3430500" cy="38706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34" name="Google Shape;134;p9"/>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5"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0"/>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10"/>
          <p:cNvSpPr txBox="1"/>
          <p:nvPr>
            <p:ph idx="1" type="body"/>
          </p:nvPr>
        </p:nvSpPr>
        <p:spPr>
          <a:xfrm>
            <a:off x="1303800" y="4138975"/>
            <a:ext cx="5843100" cy="534900"/>
          </a:xfrm>
          <a:prstGeom prst="rect">
            <a:avLst/>
          </a:prstGeom>
        </p:spPr>
        <p:txBody>
          <a:bodyPr anchorCtr="0" anchor="t"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40" name="Google Shape;140;p10"/>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ment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indent="-298450" lvl="1" marL="9144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indent="-298450" lvl="2" marL="13716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indent="-298450" lvl="3" marL="18288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indent="-298450" lvl="4" marL="22860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indent="-298450" lvl="5" marL="27432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indent="-298450" lvl="6" marL="32004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indent="-298450" lvl="7" marL="36576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indent="-298450" lvl="8" marL="41148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1" Type="http://schemas.openxmlformats.org/officeDocument/2006/relationships/hyperlink" Target="https://background.uchicago.edu/~whu/polar/webversion/node8.html" TargetMode="External"/><Relationship Id="rId10" Type="http://schemas.openxmlformats.org/officeDocument/2006/relationships/hyperlink" Target="https://www.space.com/33892-cosmic-microwave-background.html" TargetMode="External"/><Relationship Id="rId12" Type="http://schemas.openxmlformats.org/officeDocument/2006/relationships/hyperlink" Target="https://doi.org/10.1038/scientificamerican0204-44" TargetMode="External"/><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hyperlink" Target="https://bicepkeck.org/visuals.html" TargetMode="External"/><Relationship Id="rId4" Type="http://schemas.openxmlformats.org/officeDocument/2006/relationships/hyperlink" Target="https://news.mit.edu/2020/universe-first-gravitational-waves-1209" TargetMode="External"/><Relationship Id="rId9" Type="http://schemas.openxmlformats.org/officeDocument/2006/relationships/hyperlink" Target="https://hubblesite.org/contents/articles/gravitational-lensing" TargetMode="External"/><Relationship Id="rId5" Type="http://schemas.openxmlformats.org/officeDocument/2006/relationships/hyperlink" Target="https://www.cfa.harvard.edu/~cbischoff/cmb/" TargetMode="External"/><Relationship Id="rId6" Type="http://schemas.openxmlformats.org/officeDocument/2006/relationships/hyperlink" Target="https://doi.org/10.1117/12.979916" TargetMode="External"/><Relationship Id="rId7" Type="http://schemas.openxmlformats.org/officeDocument/2006/relationships/hyperlink" Target="https://astronomy.swin.edu.au/cosmos/D/Density+Wave+Model" TargetMode="External"/><Relationship Id="rId8" Type="http://schemas.openxmlformats.org/officeDocument/2006/relationships/hyperlink" Target="https://sci.esa.int/web/euclid/-/what-are-baryonic-acoustic-oscillations-" TargetMode="External"/></Relationships>
</file>

<file path=ppt/slides/_rels/slide15.xml.rels><?xml version="1.0" encoding="UTF-8" standalone="yes"?><Relationships xmlns="http://schemas.openxmlformats.org/package/2006/relationships"><Relationship Id="rId11" Type="http://schemas.openxmlformats.org/officeDocument/2006/relationships/hyperlink" Target="https://wmap.gsfc.nasa.gov/universe/bb_cosmo_fluct.html" TargetMode="External"/><Relationship Id="rId10" Type="http://schemas.openxmlformats.org/officeDocument/2006/relationships/hyperlink" Target="https://wmap.gsfc.nasa.gov/universe/bb_tests_cmb.html" TargetMode="External"/><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hyperlink" Target="https://youtu.be/wNDGgL73ihY" TargetMode="External"/><Relationship Id="rId4" Type="http://schemas.openxmlformats.org/officeDocument/2006/relationships/hyperlink" Target="https://www.scientificamerican.com/article/gravity-waves-cmb-b-mode-polarization/" TargetMode="External"/><Relationship Id="rId9" Type="http://schemas.openxmlformats.org/officeDocument/2006/relationships/hyperlink" Target="https://doi.org/10.1051/0004-6361/202039585" TargetMode="External"/><Relationship Id="rId5" Type="http://schemas.openxmlformats.org/officeDocument/2006/relationships/hyperlink" Target="https://hyperphysics.phy-astr.gsu.edu/hbase/phyopt/polclas.html" TargetMode="External"/><Relationship Id="rId6" Type="http://schemas.openxmlformats.org/officeDocument/2006/relationships/hyperlink" Target="https://imagine.gsfc.nasa.gov/science/toolbox/emspectrum_observatories1.html" TargetMode="External"/><Relationship Id="rId7" Type="http://schemas.openxmlformats.org/officeDocument/2006/relationships/hyperlink" Target="https://www.khanacademy.org/science/physics/light-waves/introduction-to-light-waves/v/polarization-of-light-linear-and-circular" TargetMode="External"/><Relationship Id="rId8" Type="http://schemas.openxmlformats.org/officeDocument/2006/relationships/hyperlink" Target="https://www.calculator.net/sample-size-calculator.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slide" Target="/ppt/slides/slide5.xml"/><Relationship Id="rId4" Type="http://schemas.openxmlformats.org/officeDocument/2006/relationships/slide" Target="/ppt/slides/slide7.xml"/><Relationship Id="rId9" Type="http://schemas.openxmlformats.org/officeDocument/2006/relationships/slide" Target="/ppt/slides/slide10.xml"/><Relationship Id="rId5" Type="http://schemas.openxmlformats.org/officeDocument/2006/relationships/slide" Target="/ppt/slides/slide8.xml"/><Relationship Id="rId6" Type="http://schemas.openxmlformats.org/officeDocument/2006/relationships/slide" Target="/ppt/slides/slide9.xml"/><Relationship Id="rId7" Type="http://schemas.openxmlformats.org/officeDocument/2006/relationships/slide" Target="/ppt/slides/slide10.xml"/><Relationship Id="rId8" Type="http://schemas.openxmlformats.org/officeDocument/2006/relationships/slide" Target="/ppt/slides/slide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comments" Target="../comments/commen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18"/>
          <p:cNvSpPr txBox="1"/>
          <p:nvPr>
            <p:ph type="ctrTitle"/>
          </p:nvPr>
        </p:nvSpPr>
        <p:spPr>
          <a:xfrm>
            <a:off x="824000" y="1613813"/>
            <a:ext cx="4255500" cy="18729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Catching the Waves of Inflation</a:t>
            </a:r>
            <a:endParaRPr/>
          </a:p>
        </p:txBody>
      </p:sp>
      <p:sp>
        <p:nvSpPr>
          <p:cNvPr id="308" name="Google Shape;308;p18"/>
          <p:cNvSpPr txBox="1"/>
          <p:nvPr>
            <p:ph idx="1" type="subTitle"/>
          </p:nvPr>
        </p:nvSpPr>
        <p:spPr>
          <a:xfrm>
            <a:off x="824000" y="3596300"/>
            <a:ext cx="6354900" cy="119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By: Hassan Kurwa</a:t>
            </a:r>
            <a:endParaRPr/>
          </a:p>
          <a:p>
            <a:pPr indent="0" lvl="0" marL="0" rtl="0" algn="l">
              <a:spcBef>
                <a:spcPts val="0"/>
              </a:spcBef>
              <a:spcAft>
                <a:spcPts val="0"/>
              </a:spcAft>
              <a:buNone/>
            </a:pPr>
            <a:r>
              <a:rPr lang="en" sz="1500"/>
              <a:t>With the </a:t>
            </a:r>
            <a:r>
              <a:rPr lang="en" sz="1500"/>
              <a:t>Assistance</a:t>
            </a:r>
            <a:r>
              <a:rPr lang="en" sz="1500"/>
              <a:t> of: Jamil A. Shariff, PhD, Astrophysicist, Member of Technical Staff in Systems Design at MDA</a:t>
            </a:r>
            <a:endParaRPr sz="1500"/>
          </a:p>
          <a:p>
            <a:pPr indent="0" lvl="0" marL="0" rtl="0" algn="l">
              <a:spcBef>
                <a:spcPts val="0"/>
              </a:spcBef>
              <a:spcAft>
                <a:spcPts val="0"/>
              </a:spcAft>
              <a:buNone/>
            </a:pPr>
            <a:r>
              <a:t/>
            </a:r>
            <a:endParaRPr sz="15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27"/>
          <p:cNvSpPr txBox="1"/>
          <p:nvPr>
            <p:ph type="title"/>
          </p:nvPr>
        </p:nvSpPr>
        <p:spPr>
          <a:xfrm>
            <a:off x="1056750" y="2072100"/>
            <a:ext cx="70305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the Value of </a:t>
            </a:r>
            <a:r>
              <a:rPr i="1" lang="en"/>
              <a:t>r</a:t>
            </a:r>
            <a:r>
              <a:rPr lang="en"/>
              <a:t>/ Tensor-</a:t>
            </a:r>
            <a:r>
              <a:rPr lang="en"/>
              <a:t>Scalar</a:t>
            </a:r>
            <a:r>
              <a:rPr lang="en"/>
              <a:t> Ratio?</a:t>
            </a:r>
            <a:endParaRPr/>
          </a:p>
        </p:txBody>
      </p:sp>
      <p:sp>
        <p:nvSpPr>
          <p:cNvPr id="376" name="Google Shape;376;p27"/>
          <p:cNvSpPr/>
          <p:nvPr/>
        </p:nvSpPr>
        <p:spPr>
          <a:xfrm>
            <a:off x="381750" y="582650"/>
            <a:ext cx="1185300" cy="90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28"/>
          <p:cNvPicPr preferRelativeResize="0"/>
          <p:nvPr/>
        </p:nvPicPr>
        <p:blipFill rotWithShape="1">
          <a:blip r:embed="rId3">
            <a:alphaModFix amt="90000"/>
          </a:blip>
          <a:srcRect b="0" l="8256" r="8264" t="0"/>
          <a:stretch/>
        </p:blipFill>
        <p:spPr>
          <a:xfrm>
            <a:off x="0" y="3085300"/>
            <a:ext cx="3054577" cy="2058199"/>
          </a:xfrm>
          <a:prstGeom prst="rect">
            <a:avLst/>
          </a:prstGeom>
          <a:noFill/>
          <a:ln cap="flat" cmpd="sng" w="9525">
            <a:solidFill>
              <a:srgbClr val="FFFFFF"/>
            </a:solidFill>
            <a:prstDash val="solid"/>
            <a:round/>
            <a:headEnd len="sm" w="sm" type="none"/>
            <a:tailEnd len="sm" w="sm" type="none"/>
          </a:ln>
        </p:spPr>
      </p:pic>
      <p:pic>
        <p:nvPicPr>
          <p:cNvPr id="382" name="Google Shape;382;p28"/>
          <p:cNvPicPr preferRelativeResize="0"/>
          <p:nvPr/>
        </p:nvPicPr>
        <p:blipFill rotWithShape="1">
          <a:blip r:embed="rId4">
            <a:alphaModFix amt="85000"/>
          </a:blip>
          <a:srcRect b="29765" l="0" r="0" t="29765"/>
          <a:stretch/>
        </p:blipFill>
        <p:spPr>
          <a:xfrm>
            <a:off x="3068525" y="3085300"/>
            <a:ext cx="3040652" cy="2058199"/>
          </a:xfrm>
          <a:prstGeom prst="rect">
            <a:avLst/>
          </a:prstGeom>
          <a:noFill/>
          <a:ln cap="flat" cmpd="sng" w="9525">
            <a:solidFill>
              <a:srgbClr val="FFFFFF"/>
            </a:solidFill>
            <a:prstDash val="solid"/>
            <a:round/>
            <a:headEnd len="sm" w="sm" type="none"/>
            <a:tailEnd len="sm" w="sm" type="none"/>
          </a:ln>
        </p:spPr>
      </p:pic>
      <p:pic>
        <p:nvPicPr>
          <p:cNvPr id="383" name="Google Shape;383;p28"/>
          <p:cNvPicPr preferRelativeResize="0"/>
          <p:nvPr/>
        </p:nvPicPr>
        <p:blipFill rotWithShape="1">
          <a:blip r:embed="rId5">
            <a:alphaModFix amt="90000"/>
          </a:blip>
          <a:srcRect b="0" l="8046" r="8046" t="0"/>
          <a:stretch/>
        </p:blipFill>
        <p:spPr>
          <a:xfrm>
            <a:off x="6118625" y="3085300"/>
            <a:ext cx="3025374" cy="2058202"/>
          </a:xfrm>
          <a:prstGeom prst="rect">
            <a:avLst/>
          </a:prstGeom>
          <a:noFill/>
          <a:ln cap="flat" cmpd="sng" w="9525">
            <a:solidFill>
              <a:srgbClr val="FFFFFF"/>
            </a:solidFill>
            <a:prstDash val="solid"/>
            <a:round/>
            <a:headEnd len="sm" w="sm" type="none"/>
            <a:tailEnd len="sm" w="sm" type="none"/>
          </a:ln>
        </p:spPr>
      </p:pic>
      <p:sp>
        <p:nvSpPr>
          <p:cNvPr id="384" name="Google Shape;384;p28"/>
          <p:cNvSpPr txBox="1"/>
          <p:nvPr>
            <p:ph type="title"/>
          </p:nvPr>
        </p:nvSpPr>
        <p:spPr>
          <a:xfrm>
            <a:off x="836400" y="709750"/>
            <a:ext cx="7490400" cy="1577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solidFill>
                  <a:schemeClr val="dk2"/>
                </a:solidFill>
              </a:rPr>
              <a:t>Analysis</a:t>
            </a:r>
            <a:endParaRPr>
              <a:solidFill>
                <a:schemeClr val="dk2"/>
              </a:solidFill>
            </a:endParaRPr>
          </a:p>
        </p:txBody>
      </p:sp>
      <p:sp>
        <p:nvSpPr>
          <p:cNvPr id="385" name="Google Shape;385;p28"/>
          <p:cNvSpPr txBox="1"/>
          <p:nvPr/>
        </p:nvSpPr>
        <p:spPr>
          <a:xfrm>
            <a:off x="3060450" y="2438800"/>
            <a:ext cx="3023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Nunito"/>
                <a:ea typeface="Nunito"/>
                <a:cs typeface="Nunito"/>
                <a:sym typeface="Nunito"/>
              </a:rPr>
              <a:t>Untitled, nd. Stratocat.com  https://stratocat.com.ar/fichas-e/2015/MCM-20150101.htm</a:t>
            </a:r>
            <a:endParaRPr sz="1000">
              <a:latin typeface="Nunito"/>
              <a:ea typeface="Nunito"/>
              <a:cs typeface="Nunito"/>
              <a:sym typeface="Nunito"/>
            </a:endParaRPr>
          </a:p>
        </p:txBody>
      </p:sp>
      <p:sp>
        <p:nvSpPr>
          <p:cNvPr id="386" name="Google Shape;386;p28"/>
          <p:cNvSpPr txBox="1"/>
          <p:nvPr/>
        </p:nvSpPr>
        <p:spPr>
          <a:xfrm>
            <a:off x="2275" y="2438800"/>
            <a:ext cx="3023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Nunito"/>
                <a:ea typeface="Nunito"/>
                <a:cs typeface="Nunito"/>
                <a:sym typeface="Nunito"/>
              </a:rPr>
              <a:t> Richter, S. (2018)  </a:t>
            </a:r>
            <a:r>
              <a:rPr lang="en" sz="1000">
                <a:latin typeface="Nunito"/>
                <a:ea typeface="Nunito"/>
                <a:cs typeface="Nunito"/>
                <a:sym typeface="Nunito"/>
              </a:rPr>
              <a:t>Untitled, </a:t>
            </a:r>
            <a:r>
              <a:rPr lang="en" sz="1000">
                <a:latin typeface="Nunito"/>
                <a:ea typeface="Nunito"/>
                <a:cs typeface="Nunito"/>
                <a:sym typeface="Nunito"/>
              </a:rPr>
              <a:t>Harvard</a:t>
            </a:r>
            <a:r>
              <a:rPr lang="en" sz="1000">
                <a:latin typeface="Nunito"/>
                <a:ea typeface="Nunito"/>
                <a:cs typeface="Nunito"/>
                <a:sym typeface="Nunito"/>
              </a:rPr>
              <a:t> University https://physicsworld.com/a/from-dust-to-dust/</a:t>
            </a:r>
            <a:endParaRPr sz="1000">
              <a:latin typeface="Nunito"/>
              <a:ea typeface="Nunito"/>
              <a:cs typeface="Nunito"/>
              <a:sym typeface="Nunito"/>
            </a:endParaRPr>
          </a:p>
        </p:txBody>
      </p:sp>
      <p:sp>
        <p:nvSpPr>
          <p:cNvPr id="387" name="Google Shape;387;p28"/>
          <p:cNvSpPr txBox="1"/>
          <p:nvPr/>
        </p:nvSpPr>
        <p:spPr>
          <a:xfrm>
            <a:off x="6123125" y="2415700"/>
            <a:ext cx="3000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Nunito"/>
                <a:ea typeface="Nunito"/>
                <a:cs typeface="Nunito"/>
                <a:sym typeface="Nunito"/>
              </a:rPr>
              <a:t>BICEP2 B-Mode Signal, nd. BICEP2 Visuals  http://bicepkeck.org/media/b_over_b_rect_BICEP2.png</a:t>
            </a:r>
            <a:endParaRPr sz="19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29"/>
          <p:cNvSpPr txBox="1"/>
          <p:nvPr>
            <p:ph type="title"/>
          </p:nvPr>
        </p:nvSpPr>
        <p:spPr>
          <a:xfrm>
            <a:off x="762025" y="1189150"/>
            <a:ext cx="7620000" cy="857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Conclusion</a:t>
            </a:r>
            <a:endParaRPr/>
          </a:p>
        </p:txBody>
      </p:sp>
      <p:sp>
        <p:nvSpPr>
          <p:cNvPr id="393" name="Google Shape;393;p29"/>
          <p:cNvSpPr txBox="1"/>
          <p:nvPr>
            <p:ph idx="1" type="body"/>
          </p:nvPr>
        </p:nvSpPr>
        <p:spPr>
          <a:xfrm>
            <a:off x="762025" y="2253000"/>
            <a:ext cx="7620000" cy="23346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a:t>In Conclusion, this hypothesis should be </a:t>
            </a:r>
            <a:r>
              <a:rPr lang="en"/>
              <a:t>theoretically</a:t>
            </a:r>
            <a:r>
              <a:rPr lang="en"/>
              <a:t> true. We have not found concrete evidence for Primordial Gravitational waves yet, but </a:t>
            </a:r>
            <a:r>
              <a:rPr lang="en" sz="2100"/>
              <a:t>scientists are using progressively more accurate methods in order to identify if the CMB is polarized by Primordial Gravitational Waves.</a:t>
            </a:r>
            <a:endParaRPr sz="21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30"/>
          <p:cNvSpPr txBox="1"/>
          <p:nvPr>
            <p:ph type="title"/>
          </p:nvPr>
        </p:nvSpPr>
        <p:spPr>
          <a:xfrm>
            <a:off x="304800" y="477850"/>
            <a:ext cx="5590200" cy="219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Application</a:t>
            </a:r>
            <a:endParaRPr/>
          </a:p>
        </p:txBody>
      </p:sp>
      <p:sp>
        <p:nvSpPr>
          <p:cNvPr id="399" name="Google Shape;399;p30"/>
          <p:cNvSpPr txBox="1"/>
          <p:nvPr>
            <p:ph idx="1" type="body"/>
          </p:nvPr>
        </p:nvSpPr>
        <p:spPr>
          <a:xfrm>
            <a:off x="304800" y="3033700"/>
            <a:ext cx="8512500" cy="15393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600"/>
              </a:spcAft>
              <a:buNone/>
            </a:pPr>
            <a:r>
              <a:rPr lang="en"/>
              <a:t>Knowing </a:t>
            </a:r>
            <a:r>
              <a:rPr lang="en"/>
              <a:t>whether</a:t>
            </a:r>
            <a:r>
              <a:rPr lang="en"/>
              <a:t> Primordial Gravitational Waves exist or not is crucial to learning about the </a:t>
            </a:r>
            <a:r>
              <a:rPr lang="en"/>
              <a:t>beginning</a:t>
            </a:r>
            <a:r>
              <a:rPr lang="en"/>
              <a:t> of the </a:t>
            </a:r>
            <a:r>
              <a:rPr lang="en"/>
              <a:t>universe</a:t>
            </a:r>
            <a:r>
              <a:rPr lang="en"/>
              <a:t>. If we can provide evidence for Primordial Gravitational Waves, then it can be proved that Inflation is the true </a:t>
            </a:r>
            <a:r>
              <a:rPr lang="en"/>
              <a:t>beginning</a:t>
            </a:r>
            <a:r>
              <a:rPr lang="en"/>
              <a:t> of the universe. Knowing about this will let us learn about mysteries such as Dark Matter and Dark Energy, as having an accurate imprint and story of where the Cosmic Microwave Background has been from the </a:t>
            </a:r>
            <a:r>
              <a:rPr lang="en"/>
              <a:t>beginning</a:t>
            </a:r>
            <a:r>
              <a:rPr lang="en"/>
              <a:t> of the universe can tell us so much about how the Universe works. </a:t>
            </a:r>
            <a:endParaRPr/>
          </a:p>
        </p:txBody>
      </p:sp>
      <p:pic>
        <p:nvPicPr>
          <p:cNvPr id="400" name="Google Shape;400;p30"/>
          <p:cNvPicPr preferRelativeResize="0"/>
          <p:nvPr/>
        </p:nvPicPr>
        <p:blipFill>
          <a:blip r:embed="rId3">
            <a:alphaModFix/>
          </a:blip>
          <a:stretch>
            <a:fillRect/>
          </a:stretch>
        </p:blipFill>
        <p:spPr>
          <a:xfrm>
            <a:off x="6177250" y="152400"/>
            <a:ext cx="2814351" cy="1900775"/>
          </a:xfrm>
          <a:prstGeom prst="rect">
            <a:avLst/>
          </a:prstGeom>
          <a:noFill/>
          <a:ln>
            <a:noFill/>
          </a:ln>
        </p:spPr>
      </p:pic>
      <p:sp>
        <p:nvSpPr>
          <p:cNvPr id="401" name="Google Shape;401;p30"/>
          <p:cNvSpPr txBox="1"/>
          <p:nvPr/>
        </p:nvSpPr>
        <p:spPr>
          <a:xfrm>
            <a:off x="6282425" y="2118625"/>
            <a:ext cx="2645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highlight>
                  <a:srgbClr val="FFFFFF"/>
                </a:highlight>
              </a:rPr>
              <a:t>Credit: NASA/Goddard Space Flight Center)</a:t>
            </a:r>
            <a:endParaRPr>
              <a:latin typeface="Nunito"/>
              <a:ea typeface="Nunito"/>
              <a:cs typeface="Nunito"/>
              <a:sym typeface="Nuni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31"/>
          <p:cNvSpPr txBox="1"/>
          <p:nvPr/>
        </p:nvSpPr>
        <p:spPr>
          <a:xfrm>
            <a:off x="461175" y="550850"/>
            <a:ext cx="8358900" cy="4905000"/>
          </a:xfrm>
          <a:prstGeom prst="rect">
            <a:avLst/>
          </a:prstGeom>
          <a:noFill/>
          <a:ln>
            <a:noFill/>
          </a:ln>
        </p:spPr>
        <p:txBody>
          <a:bodyPr anchorCtr="0" anchor="t" bIns="91425" lIns="91425" spcFirstLastPara="1" rIns="91425" wrap="square" tIns="91425">
            <a:spAutoFit/>
          </a:bodyPr>
          <a:lstStyle/>
          <a:p>
            <a:pPr indent="-457200" lvl="0" marL="457200" rtl="0" algn="l">
              <a:lnSpc>
                <a:spcPct val="250000"/>
              </a:lnSpc>
              <a:spcBef>
                <a:spcPts val="0"/>
              </a:spcBef>
              <a:spcAft>
                <a:spcPts val="0"/>
              </a:spcAft>
              <a:buNone/>
            </a:pPr>
            <a:r>
              <a:rPr i="1" lang="en" sz="900">
                <a:latin typeface="Times New Roman"/>
                <a:ea typeface="Times New Roman"/>
                <a:cs typeface="Times New Roman"/>
                <a:sym typeface="Times New Roman"/>
              </a:rPr>
              <a:t>BICEP2 visuals</a:t>
            </a:r>
            <a:r>
              <a:rPr lang="en" sz="900">
                <a:latin typeface="Times New Roman"/>
                <a:ea typeface="Times New Roman"/>
                <a:cs typeface="Times New Roman"/>
                <a:sym typeface="Times New Roman"/>
              </a:rPr>
              <a:t>. (n.d.). The BICEP and Keck Array CMB Experiments. </a:t>
            </a:r>
            <a:r>
              <a:rPr lang="en" sz="900" u="sng">
                <a:solidFill>
                  <a:srgbClr val="954F72"/>
                </a:solidFill>
                <a:latin typeface="Times New Roman"/>
                <a:ea typeface="Times New Roman"/>
                <a:cs typeface="Times New Roman"/>
                <a:sym typeface="Times New Roman"/>
                <a:hlinkClick r:id="rId3">
                  <a:extLst>
                    <a:ext uri="{A12FA001-AC4F-418D-AE19-62706E023703}">
                      <ahyp:hlinkClr val="tx"/>
                    </a:ext>
                  </a:extLst>
                </a:hlinkClick>
              </a:rPr>
              <a:t>https://bicepkeck.org/visuals.html</a:t>
            </a:r>
            <a:endParaRPr sz="900" u="sng">
              <a:solidFill>
                <a:srgbClr val="954F72"/>
              </a:solidFill>
              <a:latin typeface="Times New Roman"/>
              <a:ea typeface="Times New Roman"/>
              <a:cs typeface="Times New Roman"/>
              <a:sym typeface="Times New Roman"/>
            </a:endParaRPr>
          </a:p>
          <a:p>
            <a:pPr indent="-457200" lvl="0" marL="457200" rtl="0" algn="l">
              <a:lnSpc>
                <a:spcPct val="250000"/>
              </a:lnSpc>
              <a:spcBef>
                <a:spcPts val="0"/>
              </a:spcBef>
              <a:spcAft>
                <a:spcPts val="0"/>
              </a:spcAft>
              <a:buNone/>
            </a:pPr>
            <a:r>
              <a:rPr lang="en" sz="900">
                <a:latin typeface="Times New Roman"/>
                <a:ea typeface="Times New Roman"/>
                <a:cs typeface="Times New Roman"/>
                <a:sym typeface="Times New Roman"/>
              </a:rPr>
              <a:t>Chu, J. (2020, December 9). </a:t>
            </a:r>
            <a:r>
              <a:rPr i="1" lang="en" sz="900">
                <a:latin typeface="Times New Roman"/>
                <a:ea typeface="Times New Roman"/>
                <a:cs typeface="Times New Roman"/>
                <a:sym typeface="Times New Roman"/>
              </a:rPr>
              <a:t>A technique to sift out the universe’s first gravitational waves</a:t>
            </a:r>
            <a:r>
              <a:rPr lang="en" sz="900">
                <a:latin typeface="Times New Roman"/>
                <a:ea typeface="Times New Roman"/>
                <a:cs typeface="Times New Roman"/>
                <a:sym typeface="Times New Roman"/>
              </a:rPr>
              <a:t>. MIT News | Massachusetts Institute of Technology. </a:t>
            </a:r>
            <a:r>
              <a:rPr lang="en" sz="900" u="sng">
                <a:solidFill>
                  <a:srgbClr val="954F72"/>
                </a:solidFill>
                <a:latin typeface="Times New Roman"/>
                <a:ea typeface="Times New Roman"/>
                <a:cs typeface="Times New Roman"/>
                <a:sym typeface="Times New Roman"/>
                <a:hlinkClick r:id="rId4">
                  <a:extLst>
                    <a:ext uri="{A12FA001-AC4F-418D-AE19-62706E023703}">
                      <ahyp:hlinkClr val="tx"/>
                    </a:ext>
                  </a:extLst>
                </a:hlinkClick>
              </a:rPr>
              <a:t>https://news.mit.edu/2020/universe-first-gravitational-waves-1209</a:t>
            </a:r>
            <a:endParaRPr sz="900" u="sng">
              <a:solidFill>
                <a:srgbClr val="954F72"/>
              </a:solidFill>
              <a:latin typeface="Times New Roman"/>
              <a:ea typeface="Times New Roman"/>
              <a:cs typeface="Times New Roman"/>
              <a:sym typeface="Times New Roman"/>
            </a:endParaRPr>
          </a:p>
          <a:p>
            <a:pPr indent="-457200" lvl="0" marL="457200" rtl="0" algn="l">
              <a:lnSpc>
                <a:spcPct val="250000"/>
              </a:lnSpc>
              <a:spcBef>
                <a:spcPts val="0"/>
              </a:spcBef>
              <a:spcAft>
                <a:spcPts val="0"/>
              </a:spcAft>
              <a:buNone/>
            </a:pPr>
            <a:r>
              <a:rPr i="1" lang="en" sz="900">
                <a:latin typeface="Times New Roman"/>
                <a:ea typeface="Times New Roman"/>
                <a:cs typeface="Times New Roman"/>
                <a:sym typeface="Times New Roman"/>
              </a:rPr>
              <a:t>CMB polarization</a:t>
            </a:r>
            <a:r>
              <a:rPr lang="en" sz="900">
                <a:latin typeface="Times New Roman"/>
                <a:ea typeface="Times New Roman"/>
                <a:cs typeface="Times New Roman"/>
                <a:sym typeface="Times New Roman"/>
              </a:rPr>
              <a:t>. (n.d.). www.cfa.harvard.edu/ |. </a:t>
            </a:r>
            <a:r>
              <a:rPr lang="en" sz="900" u="sng">
                <a:solidFill>
                  <a:srgbClr val="954F72"/>
                </a:solidFill>
                <a:latin typeface="Times New Roman"/>
                <a:ea typeface="Times New Roman"/>
                <a:cs typeface="Times New Roman"/>
                <a:sym typeface="Times New Roman"/>
                <a:hlinkClick r:id="rId5">
                  <a:extLst>
                    <a:ext uri="{A12FA001-AC4F-418D-AE19-62706E023703}">
                      <ahyp:hlinkClr val="tx"/>
                    </a:ext>
                  </a:extLst>
                </a:hlinkClick>
              </a:rPr>
              <a:t>https://www.cfa.harvard.edu/~cbischoff/cmb/</a:t>
            </a:r>
            <a:endParaRPr sz="900" u="sng">
              <a:solidFill>
                <a:srgbClr val="954F72"/>
              </a:solidFill>
              <a:latin typeface="Times New Roman"/>
              <a:ea typeface="Times New Roman"/>
              <a:cs typeface="Times New Roman"/>
              <a:sym typeface="Times New Roman"/>
            </a:endParaRPr>
          </a:p>
          <a:p>
            <a:pPr indent="-457200" lvl="0" marL="457200" rtl="0" algn="l">
              <a:lnSpc>
                <a:spcPct val="250000"/>
              </a:lnSpc>
              <a:spcBef>
                <a:spcPts val="0"/>
              </a:spcBef>
              <a:spcAft>
                <a:spcPts val="0"/>
              </a:spcAft>
              <a:buNone/>
            </a:pPr>
            <a:r>
              <a:rPr lang="en" sz="900">
                <a:latin typeface="Times New Roman"/>
                <a:ea typeface="Times New Roman"/>
                <a:cs typeface="Times New Roman"/>
                <a:sym typeface="Times New Roman"/>
              </a:rPr>
              <a:t>De Bernardis, P., &amp; Masi, S. (2012). The cosmic microwave background: Observing directly the early universe. </a:t>
            </a:r>
            <a:r>
              <a:rPr i="1" lang="en" sz="900">
                <a:latin typeface="Times New Roman"/>
                <a:ea typeface="Times New Roman"/>
                <a:cs typeface="Times New Roman"/>
                <a:sym typeface="Times New Roman"/>
              </a:rPr>
              <a:t>Space Telescopes and Instrumentation 2012: Optical, Infrared, and Millimeter Wave</a:t>
            </a:r>
            <a:r>
              <a:rPr lang="en" sz="900">
                <a:latin typeface="Times New Roman"/>
                <a:ea typeface="Times New Roman"/>
                <a:cs typeface="Times New Roman"/>
                <a:sym typeface="Times New Roman"/>
              </a:rPr>
              <a:t>, 23. </a:t>
            </a:r>
            <a:r>
              <a:rPr lang="en" sz="900" u="sng">
                <a:solidFill>
                  <a:srgbClr val="954F72"/>
                </a:solidFill>
                <a:latin typeface="Times New Roman"/>
                <a:ea typeface="Times New Roman"/>
                <a:cs typeface="Times New Roman"/>
                <a:sym typeface="Times New Roman"/>
                <a:hlinkClick r:id="rId6">
                  <a:extLst>
                    <a:ext uri="{A12FA001-AC4F-418D-AE19-62706E023703}">
                      <ahyp:hlinkClr val="tx"/>
                    </a:ext>
                  </a:extLst>
                </a:hlinkClick>
              </a:rPr>
              <a:t>https://doi.org/10.1117/12.979916</a:t>
            </a:r>
            <a:endParaRPr sz="900" u="sng">
              <a:solidFill>
                <a:srgbClr val="954F72"/>
              </a:solidFill>
              <a:latin typeface="Times New Roman"/>
              <a:ea typeface="Times New Roman"/>
              <a:cs typeface="Times New Roman"/>
              <a:sym typeface="Times New Roman"/>
            </a:endParaRPr>
          </a:p>
          <a:p>
            <a:pPr indent="-457200" lvl="0" marL="457200" rtl="0" algn="l">
              <a:lnSpc>
                <a:spcPct val="250000"/>
              </a:lnSpc>
              <a:spcBef>
                <a:spcPts val="0"/>
              </a:spcBef>
              <a:spcAft>
                <a:spcPts val="0"/>
              </a:spcAft>
              <a:buNone/>
            </a:pPr>
            <a:r>
              <a:rPr i="1" lang="en" sz="900">
                <a:latin typeface="Times New Roman"/>
                <a:ea typeface="Times New Roman"/>
                <a:cs typeface="Times New Roman"/>
                <a:sym typeface="Times New Roman"/>
              </a:rPr>
              <a:t>Density wave model | COSMOS</a:t>
            </a:r>
            <a:r>
              <a:rPr lang="en" sz="900">
                <a:latin typeface="Times New Roman"/>
                <a:ea typeface="Times New Roman"/>
                <a:cs typeface="Times New Roman"/>
                <a:sym typeface="Times New Roman"/>
              </a:rPr>
              <a:t>. (n.d.). </a:t>
            </a:r>
            <a:r>
              <a:rPr lang="en" sz="900" u="sng">
                <a:solidFill>
                  <a:srgbClr val="954F72"/>
                </a:solidFill>
                <a:latin typeface="Times New Roman"/>
                <a:ea typeface="Times New Roman"/>
                <a:cs typeface="Times New Roman"/>
                <a:sym typeface="Times New Roman"/>
                <a:hlinkClick r:id="rId7">
                  <a:extLst>
                    <a:ext uri="{A12FA001-AC4F-418D-AE19-62706E023703}">
                      <ahyp:hlinkClr val="tx"/>
                    </a:ext>
                  </a:extLst>
                </a:hlinkClick>
              </a:rPr>
              <a:t>https://astronomy.swin.edu.au/cosmos/D/Density+Wave+Model</a:t>
            </a:r>
            <a:endParaRPr sz="900" u="sng">
              <a:solidFill>
                <a:srgbClr val="954F72"/>
              </a:solidFill>
              <a:latin typeface="Times New Roman"/>
              <a:ea typeface="Times New Roman"/>
              <a:cs typeface="Times New Roman"/>
              <a:sym typeface="Times New Roman"/>
            </a:endParaRPr>
          </a:p>
          <a:p>
            <a:pPr indent="-457200" lvl="0" marL="457200" rtl="0" algn="l">
              <a:lnSpc>
                <a:spcPct val="250000"/>
              </a:lnSpc>
              <a:spcBef>
                <a:spcPts val="0"/>
              </a:spcBef>
              <a:spcAft>
                <a:spcPts val="0"/>
              </a:spcAft>
              <a:buNone/>
            </a:pPr>
            <a:r>
              <a:rPr i="1" lang="en" sz="900">
                <a:latin typeface="Times New Roman"/>
                <a:ea typeface="Times New Roman"/>
                <a:cs typeface="Times New Roman"/>
                <a:sym typeface="Times New Roman"/>
              </a:rPr>
              <a:t>ESA science &amp; technology - What are baryonic acoustic oscillations?</a:t>
            </a:r>
            <a:r>
              <a:rPr lang="en" sz="900">
                <a:latin typeface="Times New Roman"/>
                <a:ea typeface="Times New Roman"/>
                <a:cs typeface="Times New Roman"/>
                <a:sym typeface="Times New Roman"/>
              </a:rPr>
              <a:t> (n.d.). ESA Science &amp; Technology - Science &amp; Technology. </a:t>
            </a:r>
            <a:r>
              <a:rPr lang="en" sz="900" u="sng">
                <a:solidFill>
                  <a:srgbClr val="954F72"/>
                </a:solidFill>
                <a:latin typeface="Times New Roman"/>
                <a:ea typeface="Times New Roman"/>
                <a:cs typeface="Times New Roman"/>
                <a:sym typeface="Times New Roman"/>
                <a:hlinkClick r:id="rId8">
                  <a:extLst>
                    <a:ext uri="{A12FA001-AC4F-418D-AE19-62706E023703}">
                      <ahyp:hlinkClr val="tx"/>
                    </a:ext>
                  </a:extLst>
                </a:hlinkClick>
              </a:rPr>
              <a:t>https://sci.esa.int/web/euclid/-/what-are-baryonic-acoustic-oscillations-</a:t>
            </a:r>
            <a:endParaRPr sz="900" u="sng">
              <a:solidFill>
                <a:srgbClr val="954F72"/>
              </a:solidFill>
              <a:latin typeface="Times New Roman"/>
              <a:ea typeface="Times New Roman"/>
              <a:cs typeface="Times New Roman"/>
              <a:sym typeface="Times New Roman"/>
            </a:endParaRPr>
          </a:p>
          <a:p>
            <a:pPr indent="-457200" lvl="0" marL="457200" rtl="0" algn="l">
              <a:lnSpc>
                <a:spcPct val="230000"/>
              </a:lnSpc>
              <a:spcBef>
                <a:spcPts val="0"/>
              </a:spcBef>
              <a:spcAft>
                <a:spcPts val="0"/>
              </a:spcAft>
              <a:buClr>
                <a:srgbClr val="000000"/>
              </a:buClr>
              <a:buSzPts val="523"/>
              <a:buFont typeface="Arial"/>
              <a:buNone/>
            </a:pPr>
            <a:r>
              <a:rPr i="1" lang="en" sz="827">
                <a:latin typeface="Times New Roman"/>
                <a:ea typeface="Times New Roman"/>
                <a:cs typeface="Times New Roman"/>
                <a:sym typeface="Times New Roman"/>
              </a:rPr>
              <a:t>Gravitational Lensing</a:t>
            </a:r>
            <a:r>
              <a:rPr lang="en" sz="827">
                <a:latin typeface="Times New Roman"/>
                <a:ea typeface="Times New Roman"/>
                <a:cs typeface="Times New Roman"/>
                <a:sym typeface="Times New Roman"/>
              </a:rPr>
              <a:t>. (2019, 30). HubbleSite.org. </a:t>
            </a:r>
            <a:r>
              <a:rPr lang="en" sz="827" u="sng">
                <a:solidFill>
                  <a:srgbClr val="954F72"/>
                </a:solidFill>
                <a:latin typeface="Times New Roman"/>
                <a:ea typeface="Times New Roman"/>
                <a:cs typeface="Times New Roman"/>
                <a:sym typeface="Times New Roman"/>
                <a:hlinkClick r:id="rId9">
                  <a:extLst>
                    <a:ext uri="{A12FA001-AC4F-418D-AE19-62706E023703}">
                      <ahyp:hlinkClr val="tx"/>
                    </a:ext>
                  </a:extLst>
                </a:hlinkClick>
              </a:rPr>
              <a:t>https://hubblesite.org/contents/articles/gravitational-lensing</a:t>
            </a:r>
            <a:endParaRPr sz="827" u="sng">
              <a:solidFill>
                <a:srgbClr val="954F72"/>
              </a:solidFill>
              <a:latin typeface="Times New Roman"/>
              <a:ea typeface="Times New Roman"/>
              <a:cs typeface="Times New Roman"/>
              <a:sym typeface="Times New Roman"/>
            </a:endParaRPr>
          </a:p>
          <a:p>
            <a:pPr indent="-457200" lvl="0" marL="457200" rtl="0" algn="l">
              <a:lnSpc>
                <a:spcPct val="230000"/>
              </a:lnSpc>
              <a:spcBef>
                <a:spcPts val="0"/>
              </a:spcBef>
              <a:spcAft>
                <a:spcPts val="0"/>
              </a:spcAft>
              <a:buClr>
                <a:srgbClr val="000000"/>
              </a:buClr>
              <a:buSzPts val="523"/>
              <a:buFont typeface="Arial"/>
              <a:buNone/>
            </a:pPr>
            <a:r>
              <a:rPr lang="en" sz="827">
                <a:latin typeface="Times New Roman"/>
                <a:ea typeface="Times New Roman"/>
                <a:cs typeface="Times New Roman"/>
                <a:sym typeface="Times New Roman"/>
              </a:rPr>
              <a:t>Howell, E. (2018, August 24). </a:t>
            </a:r>
            <a:r>
              <a:rPr i="1" lang="en" sz="827">
                <a:latin typeface="Times New Roman"/>
                <a:ea typeface="Times New Roman"/>
                <a:cs typeface="Times New Roman"/>
                <a:sym typeface="Times New Roman"/>
              </a:rPr>
              <a:t>Cosmic microwave background: Remnant of the Big Bang</a:t>
            </a:r>
            <a:r>
              <a:rPr lang="en" sz="827">
                <a:latin typeface="Times New Roman"/>
                <a:ea typeface="Times New Roman"/>
                <a:cs typeface="Times New Roman"/>
                <a:sym typeface="Times New Roman"/>
              </a:rPr>
              <a:t>. Space.com. </a:t>
            </a:r>
            <a:r>
              <a:rPr lang="en" sz="827" u="sng">
                <a:solidFill>
                  <a:srgbClr val="954F72"/>
                </a:solidFill>
                <a:latin typeface="Times New Roman"/>
                <a:ea typeface="Times New Roman"/>
                <a:cs typeface="Times New Roman"/>
                <a:sym typeface="Times New Roman"/>
                <a:hlinkClick r:id="rId10">
                  <a:extLst>
                    <a:ext uri="{A12FA001-AC4F-418D-AE19-62706E023703}">
                      <ahyp:hlinkClr val="tx"/>
                    </a:ext>
                  </a:extLst>
                </a:hlinkClick>
              </a:rPr>
              <a:t>https://www.space.com/33892-cosmic-microwave-background.html</a:t>
            </a:r>
            <a:endParaRPr sz="827" u="sng">
              <a:solidFill>
                <a:srgbClr val="954F72"/>
              </a:solidFill>
              <a:latin typeface="Times New Roman"/>
              <a:ea typeface="Times New Roman"/>
              <a:cs typeface="Times New Roman"/>
              <a:sym typeface="Times New Roman"/>
            </a:endParaRPr>
          </a:p>
          <a:p>
            <a:pPr indent="-457200" lvl="0" marL="457200" rtl="0" algn="l">
              <a:lnSpc>
                <a:spcPct val="230000"/>
              </a:lnSpc>
              <a:spcBef>
                <a:spcPts val="0"/>
              </a:spcBef>
              <a:spcAft>
                <a:spcPts val="0"/>
              </a:spcAft>
              <a:buClr>
                <a:srgbClr val="000000"/>
              </a:buClr>
              <a:buSzPts val="523"/>
              <a:buFont typeface="Arial"/>
              <a:buNone/>
            </a:pPr>
            <a:r>
              <a:rPr lang="en" sz="827">
                <a:latin typeface="Times New Roman"/>
                <a:ea typeface="Times New Roman"/>
                <a:cs typeface="Times New Roman"/>
                <a:sym typeface="Times New Roman"/>
              </a:rPr>
              <a:t>Hu, W. (n.d.). </a:t>
            </a:r>
            <a:r>
              <a:rPr i="1" lang="en" sz="827">
                <a:latin typeface="Times New Roman"/>
                <a:ea typeface="Times New Roman"/>
                <a:cs typeface="Times New Roman"/>
                <a:sym typeface="Times New Roman"/>
              </a:rPr>
              <a:t>Electric and Magnetic Modes</a:t>
            </a:r>
            <a:r>
              <a:rPr lang="en" sz="827">
                <a:latin typeface="Times New Roman"/>
                <a:ea typeface="Times New Roman"/>
                <a:cs typeface="Times New Roman"/>
                <a:sym typeface="Times New Roman"/>
              </a:rPr>
              <a:t>. Wayne Hu's Tutorials. </a:t>
            </a:r>
            <a:r>
              <a:rPr lang="en" sz="827" u="sng">
                <a:solidFill>
                  <a:srgbClr val="954F72"/>
                </a:solidFill>
                <a:latin typeface="Times New Roman"/>
                <a:ea typeface="Times New Roman"/>
                <a:cs typeface="Times New Roman"/>
                <a:sym typeface="Times New Roman"/>
                <a:hlinkClick r:id="rId11">
                  <a:extLst>
                    <a:ext uri="{A12FA001-AC4F-418D-AE19-62706E023703}">
                      <ahyp:hlinkClr val="tx"/>
                    </a:ext>
                  </a:extLst>
                </a:hlinkClick>
              </a:rPr>
              <a:t>https://background.uchicago.edu/~whu/polar/webversion/node8.html</a:t>
            </a:r>
            <a:endParaRPr sz="827" u="sng">
              <a:solidFill>
                <a:srgbClr val="954F72"/>
              </a:solidFill>
              <a:latin typeface="Times New Roman"/>
              <a:ea typeface="Times New Roman"/>
              <a:cs typeface="Times New Roman"/>
              <a:sym typeface="Times New Roman"/>
            </a:endParaRPr>
          </a:p>
          <a:p>
            <a:pPr indent="-457200" lvl="0" marL="457200" rtl="0" algn="l">
              <a:lnSpc>
                <a:spcPct val="230000"/>
              </a:lnSpc>
              <a:spcBef>
                <a:spcPts val="0"/>
              </a:spcBef>
              <a:spcAft>
                <a:spcPts val="0"/>
              </a:spcAft>
              <a:buClr>
                <a:srgbClr val="000000"/>
              </a:buClr>
              <a:buSzPts val="523"/>
              <a:buFont typeface="Arial"/>
              <a:buNone/>
            </a:pPr>
            <a:r>
              <a:rPr lang="en" sz="827">
                <a:latin typeface="Times New Roman"/>
                <a:ea typeface="Times New Roman"/>
                <a:cs typeface="Times New Roman"/>
                <a:sym typeface="Times New Roman"/>
              </a:rPr>
              <a:t>Hu, W., &amp; White, M. (2004). The cosmic symphony. </a:t>
            </a:r>
            <a:r>
              <a:rPr i="1" lang="en" sz="827">
                <a:latin typeface="Times New Roman"/>
                <a:ea typeface="Times New Roman"/>
                <a:cs typeface="Times New Roman"/>
                <a:sym typeface="Times New Roman"/>
              </a:rPr>
              <a:t>Scientific American</a:t>
            </a:r>
            <a:r>
              <a:rPr lang="en" sz="827">
                <a:latin typeface="Times New Roman"/>
                <a:ea typeface="Times New Roman"/>
                <a:cs typeface="Times New Roman"/>
                <a:sym typeface="Times New Roman"/>
              </a:rPr>
              <a:t>, </a:t>
            </a:r>
            <a:r>
              <a:rPr i="1" lang="en" sz="827">
                <a:latin typeface="Times New Roman"/>
                <a:ea typeface="Times New Roman"/>
                <a:cs typeface="Times New Roman"/>
                <a:sym typeface="Times New Roman"/>
              </a:rPr>
              <a:t>290</a:t>
            </a:r>
            <a:r>
              <a:rPr lang="en" sz="827">
                <a:latin typeface="Times New Roman"/>
                <a:ea typeface="Times New Roman"/>
                <a:cs typeface="Times New Roman"/>
                <a:sym typeface="Times New Roman"/>
              </a:rPr>
              <a:t>(2), 44-53. </a:t>
            </a:r>
            <a:r>
              <a:rPr lang="en" sz="827" u="sng">
                <a:solidFill>
                  <a:srgbClr val="954F72"/>
                </a:solidFill>
                <a:latin typeface="Times New Roman"/>
                <a:ea typeface="Times New Roman"/>
                <a:cs typeface="Times New Roman"/>
                <a:sym typeface="Times New Roman"/>
                <a:hlinkClick r:id="rId12">
                  <a:extLst>
                    <a:ext uri="{A12FA001-AC4F-418D-AE19-62706E023703}">
                      <ahyp:hlinkClr val="tx"/>
                    </a:ext>
                  </a:extLst>
                </a:hlinkClick>
              </a:rPr>
              <a:t>https://doi.org/10.1038/scientificamerican0204-44</a:t>
            </a:r>
            <a:endParaRPr sz="827" u="sng">
              <a:solidFill>
                <a:srgbClr val="954F72"/>
              </a:solidFill>
              <a:latin typeface="Times New Roman"/>
              <a:ea typeface="Times New Roman"/>
              <a:cs typeface="Times New Roman"/>
              <a:sym typeface="Times New Roman"/>
            </a:endParaRPr>
          </a:p>
          <a:p>
            <a:pPr indent="-457200" lvl="0" marL="457200" rtl="0" algn="l">
              <a:lnSpc>
                <a:spcPct val="230000"/>
              </a:lnSpc>
              <a:spcBef>
                <a:spcPts val="0"/>
              </a:spcBef>
              <a:spcAft>
                <a:spcPts val="0"/>
              </a:spcAft>
              <a:buClr>
                <a:srgbClr val="000000"/>
              </a:buClr>
              <a:buSzPts val="523"/>
              <a:buFont typeface="Arial"/>
              <a:buNone/>
            </a:pPr>
            <a:r>
              <a:rPr lang="en" sz="827">
                <a:latin typeface="Times New Roman"/>
                <a:ea typeface="Times New Roman"/>
                <a:cs typeface="Times New Roman"/>
                <a:sym typeface="Times New Roman"/>
              </a:rPr>
              <a:t>Keating, B. (2018). </a:t>
            </a:r>
            <a:r>
              <a:rPr i="1" lang="en" sz="827">
                <a:latin typeface="Times New Roman"/>
                <a:ea typeface="Times New Roman"/>
                <a:cs typeface="Times New Roman"/>
                <a:sym typeface="Times New Roman"/>
              </a:rPr>
              <a:t>Losing the Nobel prize: A story of cosmology, ambition, and the perils of science's highest honor</a:t>
            </a:r>
            <a:r>
              <a:rPr lang="en" sz="827">
                <a:latin typeface="Times New Roman"/>
                <a:ea typeface="Times New Roman"/>
                <a:cs typeface="Times New Roman"/>
                <a:sym typeface="Times New Roman"/>
              </a:rPr>
              <a:t>. W. W. Norton &amp; Company. </a:t>
            </a:r>
            <a:endParaRPr sz="827">
              <a:latin typeface="Times New Roman"/>
              <a:ea typeface="Times New Roman"/>
              <a:cs typeface="Times New Roman"/>
              <a:sym typeface="Times New Roman"/>
            </a:endParaRPr>
          </a:p>
          <a:p>
            <a:pPr indent="-457200" lvl="0" marL="457200" rtl="0" algn="l">
              <a:lnSpc>
                <a:spcPct val="250000"/>
              </a:lnSpc>
              <a:spcBef>
                <a:spcPts val="0"/>
              </a:spcBef>
              <a:spcAft>
                <a:spcPts val="0"/>
              </a:spcAft>
              <a:buNone/>
            </a:pPr>
            <a:r>
              <a:t/>
            </a:r>
            <a:endParaRPr sz="900" u="sng">
              <a:solidFill>
                <a:srgbClr val="954F72"/>
              </a:solidFill>
              <a:latin typeface="Times New Roman"/>
              <a:ea typeface="Times New Roman"/>
              <a:cs typeface="Times New Roman"/>
              <a:sym typeface="Times New Roman"/>
            </a:endParaRPr>
          </a:p>
        </p:txBody>
      </p:sp>
      <p:sp>
        <p:nvSpPr>
          <p:cNvPr id="407" name="Google Shape;407;p31"/>
          <p:cNvSpPr txBox="1"/>
          <p:nvPr/>
        </p:nvSpPr>
        <p:spPr>
          <a:xfrm>
            <a:off x="659750" y="172950"/>
            <a:ext cx="736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Times New Roman"/>
                <a:ea typeface="Times New Roman"/>
                <a:cs typeface="Times New Roman"/>
                <a:sym typeface="Times New Roman"/>
              </a:rPr>
              <a:t>References</a:t>
            </a:r>
            <a:endParaRPr>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32"/>
          <p:cNvSpPr txBox="1"/>
          <p:nvPr>
            <p:ph idx="4294967295" type="body"/>
          </p:nvPr>
        </p:nvSpPr>
        <p:spPr>
          <a:xfrm>
            <a:off x="477200" y="354925"/>
            <a:ext cx="8394300" cy="1310400"/>
          </a:xfrm>
          <a:prstGeom prst="rect">
            <a:avLst/>
          </a:prstGeom>
        </p:spPr>
        <p:txBody>
          <a:bodyPr anchorCtr="0" anchor="t" bIns="91425" lIns="91425" spcFirstLastPara="1" rIns="91425" wrap="square" tIns="91425">
            <a:noAutofit/>
          </a:bodyPr>
          <a:lstStyle/>
          <a:p>
            <a:pPr indent="-457200" lvl="0" marL="457200" rtl="0" algn="l">
              <a:lnSpc>
                <a:spcPct val="230000"/>
              </a:lnSpc>
              <a:spcBef>
                <a:spcPts val="0"/>
              </a:spcBef>
              <a:spcAft>
                <a:spcPts val="0"/>
              </a:spcAft>
              <a:buNone/>
            </a:pPr>
            <a:r>
              <a:rPr lang="en" sz="827">
                <a:solidFill>
                  <a:srgbClr val="000000"/>
                </a:solidFill>
                <a:latin typeface="Times New Roman"/>
                <a:ea typeface="Times New Roman"/>
                <a:cs typeface="Times New Roman"/>
                <a:sym typeface="Times New Roman"/>
              </a:rPr>
              <a:t>Kurzgesagt – In a Nutshell. (2014, March 3). </a:t>
            </a:r>
            <a:r>
              <a:rPr i="1" lang="en" sz="827">
                <a:solidFill>
                  <a:srgbClr val="000000"/>
                </a:solidFill>
                <a:latin typeface="Times New Roman"/>
                <a:ea typeface="Times New Roman"/>
                <a:cs typeface="Times New Roman"/>
                <a:sym typeface="Times New Roman"/>
              </a:rPr>
              <a:t>The beginning of everything -- The Big Bang</a:t>
            </a:r>
            <a:r>
              <a:rPr lang="en" sz="827">
                <a:solidFill>
                  <a:srgbClr val="000000"/>
                </a:solidFill>
                <a:latin typeface="Times New Roman"/>
                <a:ea typeface="Times New Roman"/>
                <a:cs typeface="Times New Roman"/>
                <a:sym typeface="Times New Roman"/>
              </a:rPr>
              <a:t> [Video]. YouTube. </a:t>
            </a:r>
            <a:r>
              <a:rPr lang="en" sz="827" u="sng">
                <a:solidFill>
                  <a:srgbClr val="954F72"/>
                </a:solidFill>
                <a:latin typeface="Times New Roman"/>
                <a:ea typeface="Times New Roman"/>
                <a:cs typeface="Times New Roman"/>
                <a:sym typeface="Times New Roman"/>
                <a:hlinkClick r:id="rId3">
                  <a:extLst>
                    <a:ext uri="{A12FA001-AC4F-418D-AE19-62706E023703}">
                      <ahyp:hlinkClr val="tx"/>
                    </a:ext>
                  </a:extLst>
                </a:hlinkClick>
              </a:rPr>
              <a:t>https://youtu.be/wNDGgL73ihY</a:t>
            </a:r>
            <a:endParaRPr sz="827" u="sng">
              <a:solidFill>
                <a:srgbClr val="954F72"/>
              </a:solidFill>
              <a:latin typeface="Times New Roman"/>
              <a:ea typeface="Times New Roman"/>
              <a:cs typeface="Times New Roman"/>
              <a:sym typeface="Times New Roman"/>
            </a:endParaRPr>
          </a:p>
          <a:p>
            <a:pPr indent="-457200" lvl="0" marL="457200" rtl="0" algn="l">
              <a:lnSpc>
                <a:spcPct val="230000"/>
              </a:lnSpc>
              <a:spcBef>
                <a:spcPts val="0"/>
              </a:spcBef>
              <a:spcAft>
                <a:spcPts val="0"/>
              </a:spcAft>
              <a:buNone/>
            </a:pPr>
            <a:r>
              <a:rPr lang="en" sz="827">
                <a:solidFill>
                  <a:srgbClr val="000000"/>
                </a:solidFill>
                <a:latin typeface="Times New Roman"/>
                <a:ea typeface="Times New Roman"/>
                <a:cs typeface="Times New Roman"/>
                <a:sym typeface="Times New Roman"/>
              </a:rPr>
              <a:t>Moskowitz, C. (2014, March 17). </a:t>
            </a:r>
            <a:r>
              <a:rPr i="1" lang="en" sz="827">
                <a:solidFill>
                  <a:srgbClr val="000000"/>
                </a:solidFill>
                <a:latin typeface="Times New Roman"/>
                <a:ea typeface="Times New Roman"/>
                <a:cs typeface="Times New Roman"/>
                <a:sym typeface="Times New Roman"/>
              </a:rPr>
              <a:t>Gravity waves from Big Bang detected</a:t>
            </a:r>
            <a:r>
              <a:rPr lang="en" sz="827">
                <a:solidFill>
                  <a:srgbClr val="000000"/>
                </a:solidFill>
                <a:latin typeface="Times New Roman"/>
                <a:ea typeface="Times New Roman"/>
                <a:cs typeface="Times New Roman"/>
                <a:sym typeface="Times New Roman"/>
              </a:rPr>
              <a:t>. Scientific American. </a:t>
            </a:r>
            <a:r>
              <a:rPr lang="en" sz="827" u="sng">
                <a:solidFill>
                  <a:srgbClr val="954F72"/>
                </a:solidFill>
                <a:latin typeface="Times New Roman"/>
                <a:ea typeface="Times New Roman"/>
                <a:cs typeface="Times New Roman"/>
                <a:sym typeface="Times New Roman"/>
                <a:hlinkClick r:id="rId4">
                  <a:extLst>
                    <a:ext uri="{A12FA001-AC4F-418D-AE19-62706E023703}">
                      <ahyp:hlinkClr val="tx"/>
                    </a:ext>
                  </a:extLst>
                </a:hlinkClick>
              </a:rPr>
              <a:t>https://www.scientificamerican.com/article/gravity-waves-cmb-b-mode-polarization/</a:t>
            </a:r>
            <a:endParaRPr sz="827" u="sng">
              <a:solidFill>
                <a:srgbClr val="954F72"/>
              </a:solidFill>
              <a:latin typeface="Times New Roman"/>
              <a:ea typeface="Times New Roman"/>
              <a:cs typeface="Times New Roman"/>
              <a:sym typeface="Times New Roman"/>
            </a:endParaRPr>
          </a:p>
          <a:p>
            <a:pPr indent="-457200" lvl="0" marL="457200" rtl="0" algn="l">
              <a:lnSpc>
                <a:spcPct val="230000"/>
              </a:lnSpc>
              <a:spcBef>
                <a:spcPts val="0"/>
              </a:spcBef>
              <a:spcAft>
                <a:spcPts val="0"/>
              </a:spcAft>
              <a:buNone/>
            </a:pPr>
            <a:r>
              <a:rPr lang="en" sz="827">
                <a:solidFill>
                  <a:srgbClr val="000000"/>
                </a:solidFill>
                <a:latin typeface="Times New Roman"/>
                <a:ea typeface="Times New Roman"/>
                <a:cs typeface="Times New Roman"/>
                <a:sym typeface="Times New Roman"/>
              </a:rPr>
              <a:t>Nave, R. (n.d.). </a:t>
            </a:r>
            <a:r>
              <a:rPr i="1" lang="en" sz="827">
                <a:solidFill>
                  <a:srgbClr val="000000"/>
                </a:solidFill>
                <a:latin typeface="Times New Roman"/>
                <a:ea typeface="Times New Roman"/>
                <a:cs typeface="Times New Roman"/>
                <a:sym typeface="Times New Roman"/>
              </a:rPr>
              <a:t>Classification of polarization</a:t>
            </a:r>
            <a:r>
              <a:rPr lang="en" sz="827">
                <a:solidFill>
                  <a:srgbClr val="000000"/>
                </a:solidFill>
                <a:latin typeface="Times New Roman"/>
                <a:ea typeface="Times New Roman"/>
                <a:cs typeface="Times New Roman"/>
                <a:sym typeface="Times New Roman"/>
              </a:rPr>
              <a:t>. </a:t>
            </a:r>
            <a:r>
              <a:rPr lang="en" sz="827" u="sng">
                <a:solidFill>
                  <a:srgbClr val="954F72"/>
                </a:solidFill>
                <a:latin typeface="Times New Roman"/>
                <a:ea typeface="Times New Roman"/>
                <a:cs typeface="Times New Roman"/>
                <a:sym typeface="Times New Roman"/>
                <a:hlinkClick r:id="rId5">
                  <a:extLst>
                    <a:ext uri="{A12FA001-AC4F-418D-AE19-62706E023703}">
                      <ahyp:hlinkClr val="tx"/>
                    </a:ext>
                  </a:extLst>
                </a:hlinkClick>
              </a:rPr>
              <a:t>https://hyperphysics.phy-astr.gsu.edu/hbase/phyopt/polclas.html</a:t>
            </a:r>
            <a:endParaRPr sz="827" u="sng">
              <a:solidFill>
                <a:srgbClr val="954F72"/>
              </a:solidFill>
              <a:latin typeface="Times New Roman"/>
              <a:ea typeface="Times New Roman"/>
              <a:cs typeface="Times New Roman"/>
              <a:sym typeface="Times New Roman"/>
            </a:endParaRPr>
          </a:p>
          <a:p>
            <a:pPr indent="-457200" lvl="0" marL="457200" rtl="0" algn="l">
              <a:lnSpc>
                <a:spcPct val="230000"/>
              </a:lnSpc>
              <a:spcBef>
                <a:spcPts val="0"/>
              </a:spcBef>
              <a:spcAft>
                <a:spcPts val="0"/>
              </a:spcAft>
              <a:buNone/>
            </a:pPr>
            <a:r>
              <a:rPr i="1" lang="en" sz="827">
                <a:solidFill>
                  <a:srgbClr val="000000"/>
                </a:solidFill>
                <a:latin typeface="Times New Roman"/>
                <a:ea typeface="Times New Roman"/>
                <a:cs typeface="Times New Roman"/>
                <a:sym typeface="Times New Roman"/>
              </a:rPr>
              <a:t>Observatories across the electromagnetic spectrum</a:t>
            </a:r>
            <a:r>
              <a:rPr lang="en" sz="827">
                <a:solidFill>
                  <a:srgbClr val="000000"/>
                </a:solidFill>
                <a:latin typeface="Times New Roman"/>
                <a:ea typeface="Times New Roman"/>
                <a:cs typeface="Times New Roman"/>
                <a:sym typeface="Times New Roman"/>
              </a:rPr>
              <a:t>. (n.d.). nasa.com. </a:t>
            </a:r>
            <a:r>
              <a:rPr lang="en" sz="827" u="sng">
                <a:solidFill>
                  <a:srgbClr val="954F72"/>
                </a:solidFill>
                <a:latin typeface="Times New Roman"/>
                <a:ea typeface="Times New Roman"/>
                <a:cs typeface="Times New Roman"/>
                <a:sym typeface="Times New Roman"/>
                <a:hlinkClick r:id="rId6">
                  <a:extLst>
                    <a:ext uri="{A12FA001-AC4F-418D-AE19-62706E023703}">
                      <ahyp:hlinkClr val="tx"/>
                    </a:ext>
                  </a:extLst>
                </a:hlinkClick>
              </a:rPr>
              <a:t>https://imagine.gsfc.nasa.gov/science/toolbox/emspectrum_observatories1.html</a:t>
            </a:r>
            <a:endParaRPr sz="827" u="sng">
              <a:solidFill>
                <a:srgbClr val="954F72"/>
              </a:solidFill>
              <a:latin typeface="Times New Roman"/>
              <a:ea typeface="Times New Roman"/>
              <a:cs typeface="Times New Roman"/>
              <a:sym typeface="Times New Roman"/>
            </a:endParaRPr>
          </a:p>
          <a:p>
            <a:pPr indent="-457200" lvl="0" marL="457200" rtl="0" algn="l">
              <a:lnSpc>
                <a:spcPct val="230000"/>
              </a:lnSpc>
              <a:spcBef>
                <a:spcPts val="0"/>
              </a:spcBef>
              <a:spcAft>
                <a:spcPts val="0"/>
              </a:spcAft>
              <a:buNone/>
            </a:pPr>
            <a:r>
              <a:rPr i="1" lang="en" sz="827">
                <a:solidFill>
                  <a:srgbClr val="000000"/>
                </a:solidFill>
                <a:latin typeface="Times New Roman"/>
                <a:ea typeface="Times New Roman"/>
                <a:cs typeface="Times New Roman"/>
                <a:sym typeface="Times New Roman"/>
              </a:rPr>
              <a:t>Polarization of light, linear and circular (video)</a:t>
            </a:r>
            <a:r>
              <a:rPr lang="en" sz="827">
                <a:solidFill>
                  <a:srgbClr val="000000"/>
                </a:solidFill>
                <a:latin typeface="Times New Roman"/>
                <a:ea typeface="Times New Roman"/>
                <a:cs typeface="Times New Roman"/>
                <a:sym typeface="Times New Roman"/>
              </a:rPr>
              <a:t>. (n.d.). Khan Academy. </a:t>
            </a:r>
            <a:r>
              <a:rPr lang="en" sz="827" u="sng">
                <a:solidFill>
                  <a:srgbClr val="954F72"/>
                </a:solidFill>
                <a:latin typeface="Times New Roman"/>
                <a:ea typeface="Times New Roman"/>
                <a:cs typeface="Times New Roman"/>
                <a:sym typeface="Times New Roman"/>
                <a:hlinkClick r:id="rId7">
                  <a:extLst>
                    <a:ext uri="{A12FA001-AC4F-418D-AE19-62706E023703}">
                      <ahyp:hlinkClr val="tx"/>
                    </a:ext>
                  </a:extLst>
                </a:hlinkClick>
              </a:rPr>
              <a:t>https://www.khanacademy.org/science/physics/light-waves/introduction-to-light-waves/v/polarization-of-light-linear-and-circular</a:t>
            </a:r>
            <a:endParaRPr sz="827" u="sng">
              <a:solidFill>
                <a:srgbClr val="954F72"/>
              </a:solidFill>
              <a:latin typeface="Times New Roman"/>
              <a:ea typeface="Times New Roman"/>
              <a:cs typeface="Times New Roman"/>
              <a:sym typeface="Times New Roman"/>
            </a:endParaRPr>
          </a:p>
          <a:p>
            <a:pPr indent="-457200" lvl="0" marL="457200" rtl="0" algn="l">
              <a:lnSpc>
                <a:spcPct val="230000"/>
              </a:lnSpc>
              <a:spcBef>
                <a:spcPts val="0"/>
              </a:spcBef>
              <a:spcAft>
                <a:spcPts val="0"/>
              </a:spcAft>
              <a:buNone/>
            </a:pPr>
            <a:r>
              <a:rPr i="1" lang="en" sz="827">
                <a:solidFill>
                  <a:srgbClr val="000000"/>
                </a:solidFill>
                <a:latin typeface="Times New Roman"/>
                <a:ea typeface="Times New Roman"/>
                <a:cs typeface="Times New Roman"/>
                <a:sym typeface="Times New Roman"/>
              </a:rPr>
              <a:t>Sample size calculator</a:t>
            </a:r>
            <a:r>
              <a:rPr lang="en" sz="827">
                <a:solidFill>
                  <a:srgbClr val="000000"/>
                </a:solidFill>
                <a:latin typeface="Times New Roman"/>
                <a:ea typeface="Times New Roman"/>
                <a:cs typeface="Times New Roman"/>
                <a:sym typeface="Times New Roman"/>
              </a:rPr>
              <a:t>. (n.d.). Calculator.net: Free Online Calculators - Math, Fitness, Finance, Science. </a:t>
            </a:r>
            <a:r>
              <a:rPr lang="en" sz="827" u="sng">
                <a:solidFill>
                  <a:srgbClr val="954F72"/>
                </a:solidFill>
                <a:latin typeface="Times New Roman"/>
                <a:ea typeface="Times New Roman"/>
                <a:cs typeface="Times New Roman"/>
                <a:sym typeface="Times New Roman"/>
                <a:hlinkClick r:id="rId8">
                  <a:extLst>
                    <a:ext uri="{A12FA001-AC4F-418D-AE19-62706E023703}">
                      <ahyp:hlinkClr val="tx"/>
                    </a:ext>
                  </a:extLst>
                </a:hlinkClick>
              </a:rPr>
              <a:t>https://www.calculator.net/sample-size-calculator.html</a:t>
            </a:r>
            <a:endParaRPr sz="827" u="sng">
              <a:solidFill>
                <a:srgbClr val="954F72"/>
              </a:solidFill>
              <a:latin typeface="Times New Roman"/>
              <a:ea typeface="Times New Roman"/>
              <a:cs typeface="Times New Roman"/>
              <a:sym typeface="Times New Roman"/>
            </a:endParaRPr>
          </a:p>
          <a:p>
            <a:pPr indent="-457200" lvl="0" marL="457200" rtl="0" algn="l">
              <a:lnSpc>
                <a:spcPct val="230000"/>
              </a:lnSpc>
              <a:spcBef>
                <a:spcPts val="0"/>
              </a:spcBef>
              <a:spcAft>
                <a:spcPts val="0"/>
              </a:spcAft>
              <a:buNone/>
            </a:pPr>
            <a:r>
              <a:rPr lang="en" sz="827">
                <a:solidFill>
                  <a:srgbClr val="000000"/>
                </a:solidFill>
                <a:latin typeface="Times New Roman"/>
                <a:ea typeface="Times New Roman"/>
                <a:cs typeface="Times New Roman"/>
                <a:sym typeface="Times New Roman"/>
              </a:rPr>
              <a:t>Tristram, M., Banday, A., Gorski, K., Keskitalo, R., Lawrence, C., Andersen, K., Barreiro, R., Borrill, J., Eriksen, H., Fernandez-Cobos, R., Kisner, T., Martinez-Gonzalez, E., Partridge, B., Scott, D., Svalheim, T., Thommesen, H., &amp; Wehus, I. (2020). Planck constraints on the tensor-to-scalar ratio. </a:t>
            </a:r>
            <a:r>
              <a:rPr i="1" lang="en" sz="827">
                <a:solidFill>
                  <a:srgbClr val="000000"/>
                </a:solidFill>
                <a:latin typeface="Times New Roman"/>
                <a:ea typeface="Times New Roman"/>
                <a:cs typeface="Times New Roman"/>
                <a:sym typeface="Times New Roman"/>
              </a:rPr>
              <a:t>Astronomy &amp; Astrophysics</a:t>
            </a:r>
            <a:r>
              <a:rPr lang="en" sz="827">
                <a:solidFill>
                  <a:srgbClr val="000000"/>
                </a:solidFill>
                <a:latin typeface="Times New Roman"/>
                <a:ea typeface="Times New Roman"/>
                <a:cs typeface="Times New Roman"/>
                <a:sym typeface="Times New Roman"/>
              </a:rPr>
              <a:t>, 19. </a:t>
            </a:r>
            <a:r>
              <a:rPr lang="en" sz="827" u="sng">
                <a:solidFill>
                  <a:srgbClr val="954F72"/>
                </a:solidFill>
                <a:latin typeface="Times New Roman"/>
                <a:ea typeface="Times New Roman"/>
                <a:cs typeface="Times New Roman"/>
                <a:sym typeface="Times New Roman"/>
                <a:hlinkClick r:id="rId9">
                  <a:extLst>
                    <a:ext uri="{A12FA001-AC4F-418D-AE19-62706E023703}">
                      <ahyp:hlinkClr val="tx"/>
                    </a:ext>
                  </a:extLst>
                </a:hlinkClick>
              </a:rPr>
              <a:t>https://doi.org/10.1051/0004-6361/202039585</a:t>
            </a:r>
            <a:endParaRPr sz="827" u="sng">
              <a:solidFill>
                <a:srgbClr val="954F72"/>
              </a:solidFill>
              <a:latin typeface="Times New Roman"/>
              <a:ea typeface="Times New Roman"/>
              <a:cs typeface="Times New Roman"/>
              <a:sym typeface="Times New Roman"/>
            </a:endParaRPr>
          </a:p>
          <a:p>
            <a:pPr indent="-457200" lvl="0" marL="457200" rtl="0" algn="l">
              <a:lnSpc>
                <a:spcPct val="230000"/>
              </a:lnSpc>
              <a:spcBef>
                <a:spcPts val="0"/>
              </a:spcBef>
              <a:spcAft>
                <a:spcPts val="0"/>
              </a:spcAft>
              <a:buNone/>
            </a:pPr>
            <a:r>
              <a:rPr i="1" lang="en" sz="827">
                <a:solidFill>
                  <a:srgbClr val="000000"/>
                </a:solidFill>
                <a:latin typeface="Times New Roman"/>
                <a:ea typeface="Times New Roman"/>
                <a:cs typeface="Times New Roman"/>
                <a:sym typeface="Times New Roman"/>
              </a:rPr>
              <a:t>WMAP Big Bang CMB test</a:t>
            </a:r>
            <a:r>
              <a:rPr lang="en" sz="827">
                <a:solidFill>
                  <a:srgbClr val="000000"/>
                </a:solidFill>
                <a:latin typeface="Times New Roman"/>
                <a:ea typeface="Times New Roman"/>
                <a:cs typeface="Times New Roman"/>
                <a:sym typeface="Times New Roman"/>
              </a:rPr>
              <a:t>. (2016, May 9). Wilkinson Microwave Anisotropy Probe (WMAP). </a:t>
            </a:r>
            <a:r>
              <a:rPr lang="en" sz="827" u="sng">
                <a:solidFill>
                  <a:srgbClr val="954F72"/>
                </a:solidFill>
                <a:latin typeface="Times New Roman"/>
                <a:ea typeface="Times New Roman"/>
                <a:cs typeface="Times New Roman"/>
                <a:sym typeface="Times New Roman"/>
                <a:hlinkClick r:id="rId10">
                  <a:extLst>
                    <a:ext uri="{A12FA001-AC4F-418D-AE19-62706E023703}">
                      <ahyp:hlinkClr val="tx"/>
                    </a:ext>
                  </a:extLst>
                </a:hlinkClick>
              </a:rPr>
              <a:t>https://wmap.gsfc.nasa.gov/universe/bb_tests_cmb.html</a:t>
            </a:r>
            <a:endParaRPr sz="827" u="sng">
              <a:solidFill>
                <a:srgbClr val="954F72"/>
              </a:solidFill>
              <a:latin typeface="Times New Roman"/>
              <a:ea typeface="Times New Roman"/>
              <a:cs typeface="Times New Roman"/>
              <a:sym typeface="Times New Roman"/>
            </a:endParaRPr>
          </a:p>
          <a:p>
            <a:pPr indent="-457200" lvl="0" marL="457200" rtl="0" algn="l">
              <a:lnSpc>
                <a:spcPct val="230000"/>
              </a:lnSpc>
              <a:spcBef>
                <a:spcPts val="0"/>
              </a:spcBef>
              <a:spcAft>
                <a:spcPts val="0"/>
              </a:spcAft>
              <a:buNone/>
            </a:pPr>
            <a:r>
              <a:rPr i="1" lang="en" sz="827">
                <a:solidFill>
                  <a:srgbClr val="000000"/>
                </a:solidFill>
                <a:latin typeface="Times New Roman"/>
                <a:ea typeface="Times New Roman"/>
                <a:cs typeface="Times New Roman"/>
                <a:sym typeface="Times New Roman"/>
              </a:rPr>
              <a:t>WMAP CMB fluctuations</a:t>
            </a:r>
            <a:r>
              <a:rPr lang="en" sz="827">
                <a:solidFill>
                  <a:srgbClr val="000000"/>
                </a:solidFill>
                <a:latin typeface="Times New Roman"/>
                <a:ea typeface="Times New Roman"/>
                <a:cs typeface="Times New Roman"/>
                <a:sym typeface="Times New Roman"/>
              </a:rPr>
              <a:t>. (2014, August 20). Wilkinson Microwave Anisotropy Probe (WMAP). </a:t>
            </a:r>
            <a:r>
              <a:rPr lang="en" sz="827" u="sng">
                <a:solidFill>
                  <a:srgbClr val="954F72"/>
                </a:solidFill>
                <a:latin typeface="Times New Roman"/>
                <a:ea typeface="Times New Roman"/>
                <a:cs typeface="Times New Roman"/>
                <a:sym typeface="Times New Roman"/>
                <a:hlinkClick r:id="rId11">
                  <a:extLst>
                    <a:ext uri="{A12FA001-AC4F-418D-AE19-62706E023703}">
                      <ahyp:hlinkClr val="tx"/>
                    </a:ext>
                  </a:extLst>
                </a:hlinkClick>
              </a:rPr>
              <a:t>https://wmap.gsfc.nasa.gov/universe/bb_cosmo_fluct.html</a:t>
            </a:r>
            <a:endParaRPr sz="827" u="sng">
              <a:solidFill>
                <a:srgbClr val="954F72"/>
              </a:solidFill>
              <a:latin typeface="Times New Roman"/>
              <a:ea typeface="Times New Roman"/>
              <a:cs typeface="Times New Roman"/>
              <a:sym typeface="Times New Roman"/>
            </a:endParaRPr>
          </a:p>
          <a:p>
            <a:pPr indent="0" lvl="0" marL="0" rtl="0" algn="l">
              <a:lnSpc>
                <a:spcPct val="95000"/>
              </a:lnSpc>
              <a:spcBef>
                <a:spcPts val="0"/>
              </a:spcBef>
              <a:spcAft>
                <a:spcPts val="0"/>
              </a:spcAft>
              <a:buNone/>
            </a:pPr>
            <a:r>
              <a:t/>
            </a:r>
            <a:endParaRPr sz="517"/>
          </a:p>
          <a:p>
            <a:pPr indent="-457200" lvl="0" marL="457200" rtl="0" algn="l">
              <a:lnSpc>
                <a:spcPct val="250000"/>
              </a:lnSpc>
              <a:spcBef>
                <a:spcPts val="1200"/>
              </a:spcBef>
              <a:spcAft>
                <a:spcPts val="0"/>
              </a:spcAft>
              <a:buNone/>
            </a:pPr>
            <a:r>
              <a:t/>
            </a:r>
            <a:endParaRPr sz="900" u="sng">
              <a:solidFill>
                <a:srgbClr val="954F72"/>
              </a:solidFill>
              <a:latin typeface="Times New Roman"/>
              <a:ea typeface="Times New Roman"/>
              <a:cs typeface="Times New Roman"/>
              <a:sym typeface="Times New Roman"/>
            </a:endParaRPr>
          </a:p>
          <a:p>
            <a:pPr indent="-457200" lvl="0" marL="457200" rtl="0" algn="l">
              <a:lnSpc>
                <a:spcPct val="250000"/>
              </a:lnSpc>
              <a:spcBef>
                <a:spcPts val="0"/>
              </a:spcBef>
              <a:spcAft>
                <a:spcPts val="0"/>
              </a:spcAft>
              <a:buNone/>
            </a:pPr>
            <a:r>
              <a:t/>
            </a:r>
            <a:endParaRPr sz="900" u="sng">
              <a:solidFill>
                <a:srgbClr val="954F72"/>
              </a:solidFill>
              <a:latin typeface="Times New Roman"/>
              <a:ea typeface="Times New Roman"/>
              <a:cs typeface="Times New Roman"/>
              <a:sym typeface="Times New Roman"/>
            </a:endParaRPr>
          </a:p>
          <a:p>
            <a:pPr indent="0" lvl="0" marL="0" rtl="0" algn="l">
              <a:lnSpc>
                <a:spcPct val="95000"/>
              </a:lnSpc>
              <a:spcBef>
                <a:spcPts val="0"/>
              </a:spcBef>
              <a:spcAft>
                <a:spcPts val="1200"/>
              </a:spcAft>
              <a:buSzPts val="523"/>
              <a:buNone/>
            </a:pPr>
            <a:r>
              <a:t/>
            </a:r>
            <a:endParaRPr sz="517"/>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19"/>
          <p:cNvPicPr preferRelativeResize="0"/>
          <p:nvPr/>
        </p:nvPicPr>
        <p:blipFill rotWithShape="1">
          <a:blip r:embed="rId3">
            <a:alphaModFix/>
          </a:blip>
          <a:srcRect b="0" l="0" r="0" t="0"/>
          <a:stretch/>
        </p:blipFill>
        <p:spPr>
          <a:xfrm>
            <a:off x="0" y="0"/>
            <a:ext cx="9144000" cy="5143498"/>
          </a:xfrm>
          <a:prstGeom prst="rect">
            <a:avLst/>
          </a:prstGeom>
          <a:noFill/>
          <a:ln>
            <a:noFill/>
          </a:ln>
        </p:spPr>
      </p:pic>
      <p:sp>
        <p:nvSpPr>
          <p:cNvPr id="314" name="Google Shape;314;p19"/>
          <p:cNvSpPr/>
          <p:nvPr/>
        </p:nvSpPr>
        <p:spPr>
          <a:xfrm>
            <a:off x="2581125" y="580900"/>
            <a:ext cx="3981600" cy="3981900"/>
          </a:xfrm>
          <a:prstGeom prst="ellipse">
            <a:avLst/>
          </a:prstGeom>
          <a:solidFill>
            <a:srgbClr val="000000">
              <a:alpha val="8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9"/>
          <p:cNvSpPr txBox="1"/>
          <p:nvPr>
            <p:ph type="title"/>
          </p:nvPr>
        </p:nvSpPr>
        <p:spPr>
          <a:xfrm>
            <a:off x="3052088" y="1031900"/>
            <a:ext cx="3039600" cy="1388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Inquiry Question</a:t>
            </a:r>
            <a:endParaRPr/>
          </a:p>
        </p:txBody>
      </p:sp>
      <p:sp>
        <p:nvSpPr>
          <p:cNvPr id="316" name="Google Shape;316;p19"/>
          <p:cNvSpPr txBox="1"/>
          <p:nvPr>
            <p:ph idx="1" type="body"/>
          </p:nvPr>
        </p:nvSpPr>
        <p:spPr>
          <a:xfrm>
            <a:off x="3052150" y="2526322"/>
            <a:ext cx="3039600" cy="1310400"/>
          </a:xfrm>
          <a:prstGeom prst="rect">
            <a:avLst/>
          </a:prstGeom>
        </p:spPr>
        <p:txBody>
          <a:bodyPr anchorCtr="0" anchor="t" bIns="91425" lIns="91425" spcFirstLastPara="1" rIns="91425" wrap="square" tIns="91425">
            <a:normAutofit fontScale="92500"/>
          </a:bodyPr>
          <a:lstStyle/>
          <a:p>
            <a:pPr indent="0" lvl="0" marL="0" rtl="0" algn="ctr">
              <a:spcBef>
                <a:spcPts val="0"/>
              </a:spcBef>
              <a:spcAft>
                <a:spcPts val="1600"/>
              </a:spcAft>
              <a:buNone/>
            </a:pPr>
            <a:r>
              <a:rPr lang="en"/>
              <a:t>How can we find evidence for </a:t>
            </a:r>
            <a:r>
              <a:rPr b="1" lang="en"/>
              <a:t>Primordial Gravitational Waves</a:t>
            </a:r>
            <a:r>
              <a:rPr lang="en"/>
              <a:t> through observations of the </a:t>
            </a:r>
            <a:r>
              <a:rPr b="1" lang="en"/>
              <a:t>Cosmic Microwave Background?</a:t>
            </a:r>
            <a:endParaRPr b="1"/>
          </a:p>
        </p:txBody>
      </p:sp>
      <p:sp>
        <p:nvSpPr>
          <p:cNvPr id="317" name="Google Shape;317;p19"/>
          <p:cNvSpPr txBox="1"/>
          <p:nvPr/>
        </p:nvSpPr>
        <p:spPr>
          <a:xfrm>
            <a:off x="0" y="4897200"/>
            <a:ext cx="2463600" cy="24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
                <a:solidFill>
                  <a:srgbClr val="FFFFFF"/>
                </a:solidFill>
                <a:latin typeface="Nunito"/>
                <a:ea typeface="Nunito"/>
                <a:cs typeface="Nunito"/>
                <a:sym typeface="Nunito"/>
              </a:rPr>
              <a:t>Artwork by Sandbox Studio, Chicago with Corinne Mucha</a:t>
            </a:r>
            <a:endParaRPr sz="800">
              <a:solidFill>
                <a:srgbClr val="FFFFFF"/>
              </a:solidFill>
              <a:latin typeface="Nunito"/>
              <a:ea typeface="Nunito"/>
              <a:cs typeface="Nunito"/>
              <a:sym typeface="Nuni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0"/>
          <p:cNvSpPr txBox="1"/>
          <p:nvPr>
            <p:ph type="title"/>
          </p:nvPr>
        </p:nvSpPr>
        <p:spPr>
          <a:xfrm>
            <a:off x="1388625" y="772725"/>
            <a:ext cx="6366900" cy="18633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Hypothesis</a:t>
            </a:r>
            <a:endParaRPr/>
          </a:p>
        </p:txBody>
      </p:sp>
      <p:sp>
        <p:nvSpPr>
          <p:cNvPr id="323" name="Google Shape;323;p20"/>
          <p:cNvSpPr txBox="1"/>
          <p:nvPr>
            <p:ph idx="1" type="body"/>
          </p:nvPr>
        </p:nvSpPr>
        <p:spPr>
          <a:xfrm>
            <a:off x="1388625" y="2712300"/>
            <a:ext cx="6366900" cy="11112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If </a:t>
            </a:r>
            <a:r>
              <a:rPr b="1" lang="en"/>
              <a:t>Primordial Gravitational Waves</a:t>
            </a:r>
            <a:r>
              <a:rPr lang="en"/>
              <a:t> exist, then we should be able to find evidence of them in the </a:t>
            </a:r>
            <a:r>
              <a:rPr b="1" lang="en"/>
              <a:t>Cosmic Microwave Background</a:t>
            </a:r>
            <a:r>
              <a:rPr lang="en"/>
              <a:t>,</a:t>
            </a:r>
            <a:r>
              <a:rPr lang="en"/>
              <a:t> because gravitational waves stretch and </a:t>
            </a:r>
            <a:r>
              <a:rPr lang="en"/>
              <a:t>squeeze spacetime</a:t>
            </a:r>
            <a:r>
              <a:rPr lang="en"/>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21"/>
          <p:cNvSpPr txBox="1"/>
          <p:nvPr>
            <p:ph type="title"/>
          </p:nvPr>
        </p:nvSpPr>
        <p:spPr>
          <a:xfrm>
            <a:off x="348300" y="428200"/>
            <a:ext cx="2351400" cy="439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Sub Questions</a:t>
            </a:r>
            <a:endParaRPr/>
          </a:p>
        </p:txBody>
      </p:sp>
      <p:sp>
        <p:nvSpPr>
          <p:cNvPr id="329" name="Google Shape;329;p21"/>
          <p:cNvSpPr txBox="1"/>
          <p:nvPr>
            <p:ph idx="1" type="body"/>
          </p:nvPr>
        </p:nvSpPr>
        <p:spPr>
          <a:xfrm>
            <a:off x="3539325" y="593900"/>
            <a:ext cx="5090400" cy="401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accent5"/>
                </a:solidFill>
                <a:hlinkClick action="ppaction://hlinksldjump" r:id="rId3">
                  <a:extLst>
                    <a:ext uri="{A12FA001-AC4F-418D-AE19-62706E023703}">
                      <ahyp:hlinkClr val="tx"/>
                    </a:ext>
                  </a:extLst>
                </a:hlinkClick>
              </a:rPr>
              <a:t>What are Primordial Gravitational Waves?</a:t>
            </a:r>
            <a:endParaRPr/>
          </a:p>
          <a:p>
            <a:pPr indent="0" lvl="0" marL="0" rtl="0" algn="l">
              <a:spcBef>
                <a:spcPts val="1600"/>
              </a:spcBef>
              <a:spcAft>
                <a:spcPts val="0"/>
              </a:spcAft>
              <a:buNone/>
            </a:pPr>
            <a:r>
              <a:rPr lang="en" u="sng">
                <a:solidFill>
                  <a:schemeClr val="hlink"/>
                </a:solidFill>
                <a:hlinkClick action="ppaction://hlinkshowjump?jump=nextslide"/>
              </a:rPr>
              <a:t>What is the Cosmic Microwave Background?</a:t>
            </a:r>
            <a:endParaRPr/>
          </a:p>
          <a:p>
            <a:pPr indent="0" lvl="0" marL="0" rtl="0" algn="l">
              <a:spcBef>
                <a:spcPts val="1600"/>
              </a:spcBef>
              <a:spcAft>
                <a:spcPts val="0"/>
              </a:spcAft>
              <a:buNone/>
            </a:pPr>
            <a:r>
              <a:rPr lang="en" u="sng">
                <a:solidFill>
                  <a:schemeClr val="hlink"/>
                </a:solidFill>
                <a:hlinkClick action="ppaction://hlinksldjump" r:id="rId4"/>
              </a:rPr>
              <a:t>What effect does the stretching and squeezing of space time due to gravitational waves have on the Cosmic Microwave Background?</a:t>
            </a:r>
            <a:endParaRPr>
              <a:solidFill>
                <a:srgbClr val="000000"/>
              </a:solidFill>
            </a:endParaRPr>
          </a:p>
          <a:p>
            <a:pPr indent="0" lvl="0" marL="0" rtl="0" algn="l">
              <a:spcBef>
                <a:spcPts val="1600"/>
              </a:spcBef>
              <a:spcAft>
                <a:spcPts val="0"/>
              </a:spcAft>
              <a:buNone/>
            </a:pPr>
            <a:r>
              <a:rPr lang="en" u="sng">
                <a:solidFill>
                  <a:schemeClr val="hlink"/>
                </a:solidFill>
                <a:hlinkClick action="ppaction://hlinksldjump" r:id="rId5"/>
              </a:rPr>
              <a:t>How can we tell the difference between polarization from Primordial Gravitational Waves and Density Waves? </a:t>
            </a:r>
            <a:endParaRPr sz="800">
              <a:solidFill>
                <a:srgbClr val="000000"/>
              </a:solidFill>
            </a:endParaRPr>
          </a:p>
          <a:p>
            <a:pPr indent="0" lvl="0" marL="0" rtl="0" algn="l">
              <a:spcBef>
                <a:spcPts val="1600"/>
              </a:spcBef>
              <a:spcAft>
                <a:spcPts val="0"/>
              </a:spcAft>
              <a:buNone/>
            </a:pPr>
            <a:r>
              <a:rPr lang="en" u="sng">
                <a:solidFill>
                  <a:schemeClr val="hlink"/>
                </a:solidFill>
                <a:hlinkClick action="ppaction://hlinksldjump" r:id="rId6"/>
              </a:rPr>
              <a:t>What can these observations tell us?</a:t>
            </a:r>
            <a:endParaRPr/>
          </a:p>
          <a:p>
            <a:pPr indent="0" lvl="0" marL="0" rtl="0" algn="l">
              <a:spcBef>
                <a:spcPts val="1600"/>
              </a:spcBef>
              <a:spcAft>
                <a:spcPts val="0"/>
              </a:spcAft>
              <a:buNone/>
            </a:pPr>
            <a:r>
              <a:rPr lang="en" u="sng">
                <a:solidFill>
                  <a:schemeClr val="hlink"/>
                </a:solidFill>
                <a:hlinkClick action="ppaction://hlinksldjump" r:id="rId7"/>
              </a:rPr>
              <a:t>What is the Value of </a:t>
            </a:r>
            <a:r>
              <a:rPr i="1" lang="en" u="sng">
                <a:solidFill>
                  <a:schemeClr val="hlink"/>
                </a:solidFill>
                <a:hlinkClick action="ppaction://hlinksldjump" r:id="rId8"/>
              </a:rPr>
              <a:t>r</a:t>
            </a:r>
            <a:r>
              <a:rPr lang="en" u="sng">
                <a:solidFill>
                  <a:schemeClr val="hlink"/>
                </a:solidFill>
                <a:hlinkClick action="ppaction://hlinksldjump" r:id="rId9"/>
              </a:rPr>
              <a:t>/ Tensor-Scalar Ratio?</a:t>
            </a:r>
            <a:endParaRPr/>
          </a:p>
          <a:p>
            <a:pPr indent="0" lvl="0" marL="0" rtl="0" algn="l">
              <a:spcBef>
                <a:spcPts val="1600"/>
              </a:spcBef>
              <a:spcAft>
                <a:spcPts val="16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22"/>
          <p:cNvSpPr txBox="1"/>
          <p:nvPr>
            <p:ph type="title"/>
          </p:nvPr>
        </p:nvSpPr>
        <p:spPr>
          <a:xfrm>
            <a:off x="1303800" y="598575"/>
            <a:ext cx="70305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are Primordial Gravitational Waves?</a:t>
            </a:r>
            <a:endParaRPr/>
          </a:p>
        </p:txBody>
      </p:sp>
      <p:pic>
        <p:nvPicPr>
          <p:cNvPr id="335" name="Google Shape;335;p22"/>
          <p:cNvPicPr preferRelativeResize="0"/>
          <p:nvPr/>
        </p:nvPicPr>
        <p:blipFill>
          <a:blip r:embed="rId3">
            <a:alphaModFix/>
          </a:blip>
          <a:stretch>
            <a:fillRect/>
          </a:stretch>
        </p:blipFill>
        <p:spPr>
          <a:xfrm>
            <a:off x="172625" y="2241875"/>
            <a:ext cx="4435800" cy="2494398"/>
          </a:xfrm>
          <a:prstGeom prst="rect">
            <a:avLst/>
          </a:prstGeom>
          <a:noFill/>
          <a:ln>
            <a:noFill/>
          </a:ln>
        </p:spPr>
      </p:pic>
      <p:sp>
        <p:nvSpPr>
          <p:cNvPr id="336" name="Google Shape;336;p22"/>
          <p:cNvSpPr txBox="1"/>
          <p:nvPr/>
        </p:nvSpPr>
        <p:spPr>
          <a:xfrm>
            <a:off x="194025" y="4736275"/>
            <a:ext cx="2395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
              <a:t>An artist's impression of gravitational waves generated by binary neutron stars.</a:t>
            </a:r>
            <a:endParaRPr sz="450"/>
          </a:p>
          <a:p>
            <a:pPr indent="0" lvl="0" marL="0" rtl="0" algn="l">
              <a:spcBef>
                <a:spcPts val="0"/>
              </a:spcBef>
              <a:spcAft>
                <a:spcPts val="0"/>
              </a:spcAft>
              <a:buNone/>
            </a:pPr>
            <a:r>
              <a:rPr b="1" i="1" lang="en" sz="450"/>
              <a:t>Credits: R. Hurt/Caltech-JPL</a:t>
            </a:r>
            <a:endParaRPr b="1" i="1" sz="450"/>
          </a:p>
        </p:txBody>
      </p:sp>
      <p:sp>
        <p:nvSpPr>
          <p:cNvPr id="337" name="Google Shape;337;p22"/>
          <p:cNvSpPr txBox="1"/>
          <p:nvPr/>
        </p:nvSpPr>
        <p:spPr>
          <a:xfrm>
            <a:off x="4722400" y="3377475"/>
            <a:ext cx="3000000" cy="23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350">
                <a:solidFill>
                  <a:srgbClr val="333333"/>
                </a:solidFill>
              </a:rPr>
              <a:t>The Virgo Collaboration/CCO 1.0</a:t>
            </a:r>
            <a:endParaRPr sz="700"/>
          </a:p>
        </p:txBody>
      </p:sp>
      <p:pic>
        <p:nvPicPr>
          <p:cNvPr id="338" name="Google Shape;338;p22"/>
          <p:cNvPicPr preferRelativeResize="0"/>
          <p:nvPr/>
        </p:nvPicPr>
        <p:blipFill>
          <a:blip r:embed="rId4">
            <a:alphaModFix/>
          </a:blip>
          <a:stretch>
            <a:fillRect/>
          </a:stretch>
        </p:blipFill>
        <p:spPr>
          <a:xfrm>
            <a:off x="4772050" y="1383825"/>
            <a:ext cx="3541748" cy="1993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23"/>
          <p:cNvSpPr txBox="1"/>
          <p:nvPr>
            <p:ph type="title"/>
          </p:nvPr>
        </p:nvSpPr>
        <p:spPr>
          <a:xfrm>
            <a:off x="1303800" y="598575"/>
            <a:ext cx="3312000" cy="1590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the Cosmic Microwave Background?</a:t>
            </a:r>
            <a:endParaRPr/>
          </a:p>
        </p:txBody>
      </p:sp>
      <p:pic>
        <p:nvPicPr>
          <p:cNvPr id="344" name="Google Shape;344;p23"/>
          <p:cNvPicPr preferRelativeResize="0"/>
          <p:nvPr/>
        </p:nvPicPr>
        <p:blipFill>
          <a:blip r:embed="rId3">
            <a:alphaModFix/>
          </a:blip>
          <a:stretch>
            <a:fillRect/>
          </a:stretch>
        </p:blipFill>
        <p:spPr>
          <a:xfrm>
            <a:off x="5609600" y="0"/>
            <a:ext cx="3534400" cy="2357950"/>
          </a:xfrm>
          <a:prstGeom prst="rect">
            <a:avLst/>
          </a:prstGeom>
          <a:noFill/>
          <a:ln>
            <a:noFill/>
          </a:ln>
        </p:spPr>
      </p:pic>
      <p:pic>
        <p:nvPicPr>
          <p:cNvPr id="345" name="Google Shape;345;p23"/>
          <p:cNvPicPr preferRelativeResize="0"/>
          <p:nvPr/>
        </p:nvPicPr>
        <p:blipFill>
          <a:blip r:embed="rId4">
            <a:alphaModFix/>
          </a:blip>
          <a:stretch>
            <a:fillRect/>
          </a:stretch>
        </p:blipFill>
        <p:spPr>
          <a:xfrm>
            <a:off x="1445100" y="2106650"/>
            <a:ext cx="3534400" cy="2926926"/>
          </a:xfrm>
          <a:prstGeom prst="rect">
            <a:avLst/>
          </a:prstGeom>
          <a:noFill/>
          <a:ln>
            <a:noFill/>
          </a:ln>
        </p:spPr>
      </p:pic>
      <p:sp>
        <p:nvSpPr>
          <p:cNvPr id="346" name="Google Shape;346;p23"/>
          <p:cNvSpPr txBox="1"/>
          <p:nvPr/>
        </p:nvSpPr>
        <p:spPr>
          <a:xfrm>
            <a:off x="5075275" y="4492025"/>
            <a:ext cx="2088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Nunito"/>
                <a:ea typeface="Nunito"/>
                <a:cs typeface="Nunito"/>
                <a:sym typeface="Nunito"/>
              </a:rPr>
              <a:t>Untitled, the Stephen Hawking Center for Theoretical Cosmology </a:t>
            </a:r>
            <a:endParaRPr sz="700">
              <a:latin typeface="Nunito"/>
              <a:ea typeface="Nunito"/>
              <a:cs typeface="Nunito"/>
              <a:sym typeface="Nunito"/>
            </a:endParaRPr>
          </a:p>
          <a:p>
            <a:pPr indent="0" lvl="0" marL="0" rtl="0" algn="l">
              <a:spcBef>
                <a:spcPts val="0"/>
              </a:spcBef>
              <a:spcAft>
                <a:spcPts val="0"/>
              </a:spcAft>
              <a:buNone/>
            </a:pPr>
            <a:r>
              <a:rPr lang="en" sz="700">
                <a:latin typeface="Nunito"/>
                <a:ea typeface="Nunito"/>
                <a:cs typeface="Nunito"/>
                <a:sym typeface="Nunito"/>
              </a:rPr>
              <a:t>http://www.ctc.cam.ac.uk/outreach/origins/cmb.php</a:t>
            </a:r>
            <a:endParaRPr sz="700">
              <a:latin typeface="Nunito"/>
              <a:ea typeface="Nunito"/>
              <a:cs typeface="Nunito"/>
              <a:sym typeface="Nunito"/>
            </a:endParaRPr>
          </a:p>
        </p:txBody>
      </p:sp>
      <p:sp>
        <p:nvSpPr>
          <p:cNvPr id="347" name="Google Shape;347;p23"/>
          <p:cNvSpPr txBox="1"/>
          <p:nvPr/>
        </p:nvSpPr>
        <p:spPr>
          <a:xfrm>
            <a:off x="5827875" y="2106650"/>
            <a:ext cx="3000000" cy="2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50">
                <a:solidFill>
                  <a:srgbClr val="666666"/>
                </a:solidFill>
                <a:highlight>
                  <a:srgbClr val="FFFFFF"/>
                </a:highlight>
              </a:rPr>
              <a:t>European Space Agency, Planck Collaboration</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4"/>
          <p:cNvSpPr txBox="1"/>
          <p:nvPr>
            <p:ph type="title"/>
          </p:nvPr>
        </p:nvSpPr>
        <p:spPr>
          <a:xfrm>
            <a:off x="1303800" y="598575"/>
            <a:ext cx="72054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What effect does the stretching and squeezing of space time due to gravitational waves have on the Cosmic Microwave Background?</a:t>
            </a:r>
            <a:endParaRPr/>
          </a:p>
        </p:txBody>
      </p:sp>
      <p:pic>
        <p:nvPicPr>
          <p:cNvPr id="353" name="Google Shape;353;p24"/>
          <p:cNvPicPr preferRelativeResize="0"/>
          <p:nvPr/>
        </p:nvPicPr>
        <p:blipFill rotWithShape="1">
          <a:blip r:embed="rId3">
            <a:alphaModFix/>
          </a:blip>
          <a:srcRect b="0" l="0" r="0" t="49083"/>
          <a:stretch/>
        </p:blipFill>
        <p:spPr>
          <a:xfrm>
            <a:off x="485817" y="2390586"/>
            <a:ext cx="3656275" cy="1771276"/>
          </a:xfrm>
          <a:prstGeom prst="rect">
            <a:avLst/>
          </a:prstGeom>
          <a:noFill/>
          <a:ln>
            <a:noFill/>
          </a:ln>
        </p:spPr>
      </p:pic>
      <p:pic>
        <p:nvPicPr>
          <p:cNvPr id="354" name="Google Shape;354;p24"/>
          <p:cNvPicPr preferRelativeResize="0"/>
          <p:nvPr/>
        </p:nvPicPr>
        <p:blipFill>
          <a:blip r:embed="rId4">
            <a:alphaModFix/>
          </a:blip>
          <a:stretch>
            <a:fillRect/>
          </a:stretch>
        </p:blipFill>
        <p:spPr>
          <a:xfrm>
            <a:off x="5265138" y="2390575"/>
            <a:ext cx="3656186" cy="1771275"/>
          </a:xfrm>
          <a:prstGeom prst="rect">
            <a:avLst/>
          </a:prstGeom>
          <a:noFill/>
          <a:ln>
            <a:noFill/>
          </a:ln>
        </p:spPr>
      </p:pic>
      <p:sp>
        <p:nvSpPr>
          <p:cNvPr id="355" name="Google Shape;355;p24"/>
          <p:cNvSpPr txBox="1"/>
          <p:nvPr/>
        </p:nvSpPr>
        <p:spPr>
          <a:xfrm>
            <a:off x="5691038" y="4274000"/>
            <a:ext cx="2804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Nunito"/>
                <a:ea typeface="Nunito"/>
                <a:cs typeface="Nunito"/>
                <a:sym typeface="Nunito"/>
              </a:rPr>
              <a:t>BICEP2 B-Mode Signal, nd. BICEP2 Visuals  http://bicepkeck.org/media/b_over_b_rect_BICEP2.png</a:t>
            </a:r>
            <a:endParaRPr sz="600">
              <a:latin typeface="Nunito"/>
              <a:ea typeface="Nunito"/>
              <a:cs typeface="Nunito"/>
              <a:sym typeface="Nunito"/>
            </a:endParaRPr>
          </a:p>
        </p:txBody>
      </p:sp>
      <p:sp>
        <p:nvSpPr>
          <p:cNvPr id="356" name="Google Shape;356;p24"/>
          <p:cNvSpPr txBox="1"/>
          <p:nvPr/>
        </p:nvSpPr>
        <p:spPr>
          <a:xfrm>
            <a:off x="747025" y="4371975"/>
            <a:ext cx="32820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Nunito"/>
                <a:ea typeface="Nunito"/>
                <a:cs typeface="Nunito"/>
                <a:sym typeface="Nunito"/>
              </a:rPr>
              <a:t>Verde L.</a:t>
            </a:r>
            <a:r>
              <a:rPr lang="en" sz="700">
                <a:latin typeface="Nunito"/>
                <a:ea typeface="Nunito"/>
                <a:cs typeface="Nunito"/>
                <a:sym typeface="Nunito"/>
              </a:rPr>
              <a:t> </a:t>
            </a:r>
            <a:r>
              <a:rPr lang="en" sz="700">
                <a:latin typeface="Nunito"/>
                <a:ea typeface="Nunito"/>
                <a:cs typeface="Nunito"/>
                <a:sym typeface="Nunito"/>
              </a:rPr>
              <a:t>nd. Untitled Researchgate https://www.researchgate.net/figure/Examples-of-E-mode-and-B-mode-patterns-of-polarization-Note-that-if-reflected-across-a_fig2_279420332</a:t>
            </a:r>
            <a:endParaRPr sz="700">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25"/>
          <p:cNvSpPr txBox="1"/>
          <p:nvPr>
            <p:ph type="title"/>
          </p:nvPr>
        </p:nvSpPr>
        <p:spPr>
          <a:xfrm>
            <a:off x="1303800" y="598575"/>
            <a:ext cx="70305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can we tell the </a:t>
            </a:r>
            <a:r>
              <a:rPr lang="en"/>
              <a:t>difference</a:t>
            </a:r>
            <a:r>
              <a:rPr lang="en"/>
              <a:t> Between CMB P</a:t>
            </a:r>
            <a:r>
              <a:rPr lang="en"/>
              <a:t>olarization </a:t>
            </a:r>
            <a:r>
              <a:rPr lang="en"/>
              <a:t>from Primordial Gravitational Waves and Density Waves? </a:t>
            </a:r>
            <a:endParaRPr/>
          </a:p>
        </p:txBody>
      </p:sp>
      <p:pic>
        <p:nvPicPr>
          <p:cNvPr id="362" name="Google Shape;362;p25"/>
          <p:cNvPicPr preferRelativeResize="0"/>
          <p:nvPr/>
        </p:nvPicPr>
        <p:blipFill>
          <a:blip r:embed="rId4">
            <a:alphaModFix/>
          </a:blip>
          <a:stretch>
            <a:fillRect/>
          </a:stretch>
        </p:blipFill>
        <p:spPr>
          <a:xfrm>
            <a:off x="2291750" y="2030100"/>
            <a:ext cx="3863024" cy="2897274"/>
          </a:xfrm>
          <a:prstGeom prst="rect">
            <a:avLst/>
          </a:prstGeom>
          <a:noFill/>
          <a:ln>
            <a:noFill/>
          </a:ln>
        </p:spPr>
      </p:pic>
      <p:sp>
        <p:nvSpPr>
          <p:cNvPr id="363" name="Google Shape;363;p25"/>
          <p:cNvSpPr txBox="1"/>
          <p:nvPr/>
        </p:nvSpPr>
        <p:spPr>
          <a:xfrm>
            <a:off x="6513725" y="2189600"/>
            <a:ext cx="1928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Nunito"/>
                <a:ea typeface="Nunito"/>
                <a:cs typeface="Nunito"/>
                <a:sym typeface="Nunito"/>
              </a:rPr>
              <a:t>History of the Universe, nd. BICEP2 Visuals http://bicepkeck.org/media/History-of-the-Universe-BICEP2.jpg</a:t>
            </a:r>
            <a:endParaRPr>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26"/>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are Density Fluctuations?</a:t>
            </a:r>
            <a:endParaRPr/>
          </a:p>
        </p:txBody>
      </p:sp>
      <p:pic>
        <p:nvPicPr>
          <p:cNvPr id="369" name="Google Shape;369;p26"/>
          <p:cNvPicPr preferRelativeResize="0"/>
          <p:nvPr/>
        </p:nvPicPr>
        <p:blipFill rotWithShape="1">
          <a:blip r:embed="rId3">
            <a:alphaModFix/>
          </a:blip>
          <a:srcRect b="64852" l="14324" r="0" t="23075"/>
          <a:stretch/>
        </p:blipFill>
        <p:spPr>
          <a:xfrm>
            <a:off x="815563" y="2174788"/>
            <a:ext cx="7512876" cy="793924"/>
          </a:xfrm>
          <a:prstGeom prst="rect">
            <a:avLst/>
          </a:prstGeom>
          <a:noFill/>
          <a:ln>
            <a:noFill/>
          </a:ln>
        </p:spPr>
      </p:pic>
      <p:sp>
        <p:nvSpPr>
          <p:cNvPr id="370" name="Google Shape;370;p26"/>
          <p:cNvSpPr txBox="1"/>
          <p:nvPr/>
        </p:nvSpPr>
        <p:spPr>
          <a:xfrm>
            <a:off x="815575" y="3147325"/>
            <a:ext cx="7512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Nunito"/>
                <a:ea typeface="Nunito"/>
                <a:cs typeface="Nunito"/>
                <a:sym typeface="Nunito"/>
              </a:rPr>
              <a:t>History of the Universe, nd. BICEP2 Visuals http://bicepkeck.org/media/History-of-the-Universe-BICEP2.jpg</a:t>
            </a:r>
            <a:endParaRPr>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