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comments+xml" PartName="/ppt/comments/comment1.xml"/>
  <Override ContentType="application/vnd.openxmlformats-officedocument.presentationml.notesSlide+xml" PartName="/ppt/notesSlides/notesSlide37.xml"/>
  <Override ContentType="application/vnd.openxmlformats-officedocument.presentationml.notesSlide+xml" PartName="/ppt/notesSlides/notesSlide29.xml"/>
  <Override ContentType="application/vnd.openxmlformats-officedocument.presentationml.notesSlide+xml" PartName="/ppt/notesSlides/notesSlide32.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33.xml"/>
  <Override ContentType="application/vnd.openxmlformats-officedocument.presentationml.notesSlide+xml" PartName="/ppt/notesSlides/notesSlide41.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34.xml"/>
  <Override ContentType="application/vnd.openxmlformats-officedocument.presentationml.notesSlide+xml" PartName="/ppt/notesSlides/notesSlide38.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0.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35.xml"/>
  <Override ContentType="application/vnd.openxmlformats-officedocument.presentationml.notesSlide+xml" PartName="/ppt/notesSlides/notesSlide5.xml"/>
  <Override ContentType="application/vnd.openxmlformats-officedocument.presentationml.notesSlide+xml" PartName="/ppt/notesSlides/notesSlide39.xml"/>
  <Override ContentType="application/vnd.openxmlformats-officedocument.presentationml.notesSlide+xml" PartName="/ppt/notesSlides/notesSlide31.xml"/>
  <Override ContentType="application/vnd.openxmlformats-officedocument.presentationml.notesSlide+xml" PartName="/ppt/notesSlides/notesSlide36.xml"/>
  <Override ContentType="application/vnd.openxmlformats-officedocument.presentationml.notesSlide+xml" PartName="/ppt/notesSlides/notesSlide19.xml"/>
  <Override ContentType="application/vnd.openxmlformats-officedocument.presentationml.notesSlide+xml" PartName="/ppt/notesSlides/notesSlide27.xml"/>
  <Override ContentType="application/vnd.openxmlformats-officedocument.presentationml.notesSlide+xml" PartName="/ppt/notesSlides/notesSlide40.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30.xml"/>
  <Override ContentType="application/vnd.openxmlformats-officedocument.presentationml.slide+xml" PartName="/ppt/slides/slide22.xml"/>
  <Override ContentType="application/vnd.openxmlformats-officedocument.presentationml.slide+xml" PartName="/ppt/slides/slide35.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5.xml"/>
  <Override ContentType="application/vnd.openxmlformats-officedocument.presentationml.slide+xml" PartName="/ppt/slides/slide34.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33.xml"/>
  <Override ContentType="application/vnd.openxmlformats-officedocument.presentationml.slide+xml" PartName="/ppt/slides/slide38.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9.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32.xml"/>
  <Override ContentType="application/vnd.openxmlformats-officedocument.presentationml.slide+xml" PartName="/ppt/slides/slide37.xml"/>
  <Override ContentType="application/vnd.openxmlformats-officedocument.presentationml.slide+xml" PartName="/ppt/slides/slide1.xml"/>
  <Override ContentType="application/vnd.openxmlformats-officedocument.presentationml.slide+xml" PartName="/ppt/slides/slide28.xml"/>
  <Override ContentType="application/vnd.openxmlformats-officedocument.presentationml.slide+xml" PartName="/ppt/slides/slide41.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36.xml"/>
  <Override ContentType="application/vnd.openxmlformats-officedocument.presentationml.slide+xml" PartName="/ppt/slides/slide31.xml"/>
  <Override ContentType="application/vnd.openxmlformats-officedocument.presentationml.slide+xml" PartName="/ppt/slides/slide23.xml"/>
  <Override ContentType="application/vnd.openxmlformats-officedocument.presentationml.slide+xml" PartName="/ppt/slides/slide2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slide+xml" PartName="/ppt/slides/slide40.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commentAuthors+xml" PartName="/ppt/commentAuthors.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59" r:id="rId5"/>
  </p:sldMasterIdLst>
  <p:notesMasterIdLst>
    <p:notesMasterId r:id="rId6"/>
  </p:notesMasterIdLst>
  <p:sldIdLst>
    <p:sldId id="256" r:id="rId7"/>
    <p:sldId id="257" r:id="rId8"/>
    <p:sldId id="258" r:id="rId9"/>
    <p:sldId id="259" r:id="rId10"/>
    <p:sldId id="260" r:id="rId11"/>
    <p:sldId id="261" r:id="rId12"/>
    <p:sldId id="262" r:id="rId13"/>
    <p:sldId id="263" r:id="rId14"/>
    <p:sldId id="264" r:id="rId15"/>
    <p:sldId id="265" r:id="rId16"/>
    <p:sldId id="266" r:id="rId17"/>
    <p:sldId id="267" r:id="rId18"/>
    <p:sldId id="268" r:id="rId19"/>
    <p:sldId id="269" r:id="rId20"/>
    <p:sldId id="270" r:id="rId21"/>
    <p:sldId id="271" r:id="rId22"/>
    <p:sldId id="272" r:id="rId23"/>
    <p:sldId id="273" r:id="rId24"/>
    <p:sldId id="274" r:id="rId25"/>
    <p:sldId id="275" r:id="rId26"/>
    <p:sldId id="276" r:id="rId27"/>
    <p:sldId id="277" r:id="rId28"/>
    <p:sldId id="278" r:id="rId29"/>
    <p:sldId id="279" r:id="rId30"/>
    <p:sldId id="280" r:id="rId31"/>
    <p:sldId id="281" r:id="rId32"/>
    <p:sldId id="282" r:id="rId33"/>
    <p:sldId id="283" r:id="rId34"/>
    <p:sldId id="284" r:id="rId35"/>
    <p:sldId id="285" r:id="rId36"/>
    <p:sldId id="286" r:id="rId37"/>
    <p:sldId id="287" r:id="rId38"/>
    <p:sldId id="288" r:id="rId39"/>
    <p:sldId id="289" r:id="rId40"/>
    <p:sldId id="290" r:id="rId41"/>
    <p:sldId id="291" r:id="rId42"/>
    <p:sldId id="292" r:id="rId43"/>
    <p:sldId id="293" r:id="rId44"/>
    <p:sldId id="294" r:id="rId45"/>
    <p:sldId id="295" r:id="rId46"/>
    <p:sldId id="296" r:id="rId47"/>
  </p:sldIdLst>
  <p:sldSz cy="5143500" cx="9144000"/>
  <p:notesSz cx="6858000" cy="9144000"/>
  <p:embeddedFontLst>
    <p:embeddedFont>
      <p:font typeface="Lobster"/>
      <p:regular r:id="rId48"/>
    </p:embeddedFont>
    <p:embeddedFont>
      <p:font typeface="Alfa Slab One"/>
      <p:regular r:id="rId49"/>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747775"/>
          </p15:clr>
        </p15:guide>
        <p15:guide id="2" pos="2880">
          <p15:clr>
            <a:srgbClr val="747775"/>
          </p15:clr>
        </p15:guide>
      </p15:sldGuideLst>
    </p:ext>
  </p:extLst>
</p:presentation>
</file>

<file path=ppt/commentAuthors.xml><?xml version="1.0" encoding="utf-8"?>
<p:cmAuthorLs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mAuthor clrIdx="0" id="0" initials="" lastIdx="1" name="Mr. Z"/>
</p:cmAuthorLst>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40" Type="http://schemas.openxmlformats.org/officeDocument/2006/relationships/slide" Target="slides/slide34.xml"/><Relationship Id="rId42" Type="http://schemas.openxmlformats.org/officeDocument/2006/relationships/slide" Target="slides/slide36.xml"/><Relationship Id="rId41" Type="http://schemas.openxmlformats.org/officeDocument/2006/relationships/slide" Target="slides/slide35.xml"/><Relationship Id="rId44" Type="http://schemas.openxmlformats.org/officeDocument/2006/relationships/slide" Target="slides/slide38.xml"/><Relationship Id="rId43" Type="http://schemas.openxmlformats.org/officeDocument/2006/relationships/slide" Target="slides/slide37.xml"/><Relationship Id="rId46" Type="http://schemas.openxmlformats.org/officeDocument/2006/relationships/slide" Target="slides/slide40.xml"/><Relationship Id="rId45" Type="http://schemas.openxmlformats.org/officeDocument/2006/relationships/slide" Target="slides/slide39.xml"/><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commentAuthors" Target="commentAuthors.xml"/><Relationship Id="rId9" Type="http://schemas.openxmlformats.org/officeDocument/2006/relationships/slide" Target="slides/slide3.xml"/><Relationship Id="rId48" Type="http://schemas.openxmlformats.org/officeDocument/2006/relationships/font" Target="fonts/Lobster-regular.fntdata"/><Relationship Id="rId47" Type="http://schemas.openxmlformats.org/officeDocument/2006/relationships/slide" Target="slides/slide41.xml"/><Relationship Id="rId49" Type="http://schemas.openxmlformats.org/officeDocument/2006/relationships/font" Target="fonts/AlfaSlabOne-regular.fntdata"/><Relationship Id="rId5" Type="http://schemas.openxmlformats.org/officeDocument/2006/relationships/slideMaster" Target="slideMasters/slideMaster1.xml"/><Relationship Id="rId6" Type="http://schemas.openxmlformats.org/officeDocument/2006/relationships/notesMaster" Target="notesMasters/notesMaster1.xml"/><Relationship Id="rId7" Type="http://schemas.openxmlformats.org/officeDocument/2006/relationships/slide" Target="slides/slide1.xml"/><Relationship Id="rId8" Type="http://schemas.openxmlformats.org/officeDocument/2006/relationships/slide" Target="slides/slide2.xml"/><Relationship Id="rId31" Type="http://schemas.openxmlformats.org/officeDocument/2006/relationships/slide" Target="slides/slide25.xml"/><Relationship Id="rId30" Type="http://schemas.openxmlformats.org/officeDocument/2006/relationships/slide" Target="slides/slide24.xml"/><Relationship Id="rId33" Type="http://schemas.openxmlformats.org/officeDocument/2006/relationships/slide" Target="slides/slide27.xml"/><Relationship Id="rId32" Type="http://schemas.openxmlformats.org/officeDocument/2006/relationships/slide" Target="slides/slide26.xml"/><Relationship Id="rId35" Type="http://schemas.openxmlformats.org/officeDocument/2006/relationships/slide" Target="slides/slide29.xml"/><Relationship Id="rId34" Type="http://schemas.openxmlformats.org/officeDocument/2006/relationships/slide" Target="slides/slide28.xml"/><Relationship Id="rId37" Type="http://schemas.openxmlformats.org/officeDocument/2006/relationships/slide" Target="slides/slide31.xml"/><Relationship Id="rId36" Type="http://schemas.openxmlformats.org/officeDocument/2006/relationships/slide" Target="slides/slide30.xml"/><Relationship Id="rId39" Type="http://schemas.openxmlformats.org/officeDocument/2006/relationships/slide" Target="slides/slide33.xml"/><Relationship Id="rId38" Type="http://schemas.openxmlformats.org/officeDocument/2006/relationships/slide" Target="slides/slide32.xml"/><Relationship Id="rId20" Type="http://schemas.openxmlformats.org/officeDocument/2006/relationships/slide" Target="slides/slide14.xml"/><Relationship Id="rId22" Type="http://schemas.openxmlformats.org/officeDocument/2006/relationships/slide" Target="slides/slide16.xml"/><Relationship Id="rId21" Type="http://schemas.openxmlformats.org/officeDocument/2006/relationships/slide" Target="slides/slide15.xml"/><Relationship Id="rId24" Type="http://schemas.openxmlformats.org/officeDocument/2006/relationships/slide" Target="slides/slide18.xml"/><Relationship Id="rId23" Type="http://schemas.openxmlformats.org/officeDocument/2006/relationships/slide" Target="slides/slide17.xml"/><Relationship Id="rId26" Type="http://schemas.openxmlformats.org/officeDocument/2006/relationships/slide" Target="slides/slide20.xml"/><Relationship Id="rId25" Type="http://schemas.openxmlformats.org/officeDocument/2006/relationships/slide" Target="slides/slide19.xml"/><Relationship Id="rId28" Type="http://schemas.openxmlformats.org/officeDocument/2006/relationships/slide" Target="slides/slide22.xml"/><Relationship Id="rId27" Type="http://schemas.openxmlformats.org/officeDocument/2006/relationships/slide" Target="slides/slide21.xml"/><Relationship Id="rId29" Type="http://schemas.openxmlformats.org/officeDocument/2006/relationships/slide" Target="slides/slide23.xml"/><Relationship Id="rId11" Type="http://schemas.openxmlformats.org/officeDocument/2006/relationships/slide" Target="slides/slide5.xml"/><Relationship Id="rId10" Type="http://schemas.openxmlformats.org/officeDocument/2006/relationships/slide" Target="slides/slide4.xml"/><Relationship Id="rId13" Type="http://schemas.openxmlformats.org/officeDocument/2006/relationships/slide" Target="slides/slide7.xml"/><Relationship Id="rId12" Type="http://schemas.openxmlformats.org/officeDocument/2006/relationships/slide" Target="slides/slide6.xml"/><Relationship Id="rId15" Type="http://schemas.openxmlformats.org/officeDocument/2006/relationships/slide" Target="slides/slide9.xml"/><Relationship Id="rId14" Type="http://schemas.openxmlformats.org/officeDocument/2006/relationships/slide" Target="slides/slide8.xml"/><Relationship Id="rId17" Type="http://schemas.openxmlformats.org/officeDocument/2006/relationships/slide" Target="slides/slide11.xml"/><Relationship Id="rId16" Type="http://schemas.openxmlformats.org/officeDocument/2006/relationships/slide" Target="slides/slide10.xml"/><Relationship Id="rId19" Type="http://schemas.openxmlformats.org/officeDocument/2006/relationships/slide" Target="slides/slide13.xml"/><Relationship Id="rId18" Type="http://schemas.openxmlformats.org/officeDocument/2006/relationships/slide" Target="slides/slide12.xml"/></Relationships>
</file>

<file path=ppt/comments/comment1.xml><?xml version="1.0" encoding="utf-8"?>
<p:cmLs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m authorId="0" idx="1" dt="2024-02-09T05:21:01.648">
    <p:pos x="0" y="950"/>
    <p:text>What is deuterium and how does having different amounts of it rule out comets? You don't have to write it down, but you need to be able to respond to this as a question when/if asked. Consider talking about isotopes, etc.</p:text>
  </p:cm>
</p:cmLst>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 name="Shape 50"/>
        <p:cNvGrpSpPr/>
        <p:nvPr/>
      </p:nvGrpSpPr>
      <p:grpSpPr>
        <a:xfrm>
          <a:off x="0" y="0"/>
          <a:ext cx="0" cy="0"/>
          <a:chOff x="0" y="0"/>
          <a:chExt cx="0" cy="0"/>
        </a:xfrm>
      </p:grpSpPr>
      <p:sp>
        <p:nvSpPr>
          <p:cNvPr id="51" name="Google Shape;51;p: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
        <p:nvSpPr>
          <p:cNvPr id="52" name="Google Shape;52;p: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0" name="Shape 100"/>
        <p:cNvGrpSpPr/>
        <p:nvPr/>
      </p:nvGrpSpPr>
      <p:grpSpPr>
        <a:xfrm>
          <a:off x="0" y="0"/>
          <a:ext cx="0" cy="0"/>
          <a:chOff x="0" y="0"/>
          <a:chExt cx="0" cy="0"/>
        </a:xfrm>
      </p:grpSpPr>
      <p:sp>
        <p:nvSpPr>
          <p:cNvPr id="101" name="Google Shape;101;g265c6fe0089_1_5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2" name="Google Shape;102;g265c6fe0089_1_5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6" name="Shape 106"/>
        <p:cNvGrpSpPr/>
        <p:nvPr/>
      </p:nvGrpSpPr>
      <p:grpSpPr>
        <a:xfrm>
          <a:off x="0" y="0"/>
          <a:ext cx="0" cy="0"/>
          <a:chOff x="0" y="0"/>
          <a:chExt cx="0" cy="0"/>
        </a:xfrm>
      </p:grpSpPr>
      <p:sp>
        <p:nvSpPr>
          <p:cNvPr id="107" name="Google Shape;107;g265c6fe0089_0_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8" name="Google Shape;108;g265c6fe0089_0_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2" name="Shape 112"/>
        <p:cNvGrpSpPr/>
        <p:nvPr/>
      </p:nvGrpSpPr>
      <p:grpSpPr>
        <a:xfrm>
          <a:off x="0" y="0"/>
          <a:ext cx="0" cy="0"/>
          <a:chOff x="0" y="0"/>
          <a:chExt cx="0" cy="0"/>
        </a:xfrm>
      </p:grpSpPr>
      <p:sp>
        <p:nvSpPr>
          <p:cNvPr id="113" name="Google Shape;113;g2ae57ad31dc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4" name="Google Shape;114;g2ae57ad31dc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8" name="Shape 118"/>
        <p:cNvGrpSpPr/>
        <p:nvPr/>
      </p:nvGrpSpPr>
      <p:grpSpPr>
        <a:xfrm>
          <a:off x="0" y="0"/>
          <a:ext cx="0" cy="0"/>
          <a:chOff x="0" y="0"/>
          <a:chExt cx="0" cy="0"/>
        </a:xfrm>
      </p:grpSpPr>
      <p:sp>
        <p:nvSpPr>
          <p:cNvPr id="119" name="Google Shape;119;g2688d90ec26_0_1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0" name="Google Shape;120;g2688d90ec26_0_1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3" name="Shape 123"/>
        <p:cNvGrpSpPr/>
        <p:nvPr/>
      </p:nvGrpSpPr>
      <p:grpSpPr>
        <a:xfrm>
          <a:off x="0" y="0"/>
          <a:ext cx="0" cy="0"/>
          <a:chOff x="0" y="0"/>
          <a:chExt cx="0" cy="0"/>
        </a:xfrm>
      </p:grpSpPr>
      <p:sp>
        <p:nvSpPr>
          <p:cNvPr id="124" name="Google Shape;124;g265c6fe0089_1_3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5" name="Google Shape;125;g265c6fe0089_1_3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9" name="Shape 129"/>
        <p:cNvGrpSpPr/>
        <p:nvPr/>
      </p:nvGrpSpPr>
      <p:grpSpPr>
        <a:xfrm>
          <a:off x="0" y="0"/>
          <a:ext cx="0" cy="0"/>
          <a:chOff x="0" y="0"/>
          <a:chExt cx="0" cy="0"/>
        </a:xfrm>
      </p:grpSpPr>
      <p:sp>
        <p:nvSpPr>
          <p:cNvPr id="130" name="Google Shape;130;g266ecb6c2ad_2_1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1" name="Google Shape;131;g266ecb6c2ad_2_1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4" name="Shape 134"/>
        <p:cNvGrpSpPr/>
        <p:nvPr/>
      </p:nvGrpSpPr>
      <p:grpSpPr>
        <a:xfrm>
          <a:off x="0" y="0"/>
          <a:ext cx="0" cy="0"/>
          <a:chOff x="0" y="0"/>
          <a:chExt cx="0" cy="0"/>
        </a:xfrm>
      </p:grpSpPr>
      <p:sp>
        <p:nvSpPr>
          <p:cNvPr id="135" name="Google Shape;135;g2b725dc839a_3_1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6" name="Google Shape;136;g2b725dc839a_3_1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9" name="Shape 139"/>
        <p:cNvGrpSpPr/>
        <p:nvPr/>
      </p:nvGrpSpPr>
      <p:grpSpPr>
        <a:xfrm>
          <a:off x="0" y="0"/>
          <a:ext cx="0" cy="0"/>
          <a:chOff x="0" y="0"/>
          <a:chExt cx="0" cy="0"/>
        </a:xfrm>
      </p:grpSpPr>
      <p:sp>
        <p:nvSpPr>
          <p:cNvPr id="140" name="Google Shape;140;g28ec0fbebb0_0_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1" name="Google Shape;141;g28ec0fbebb0_0_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5" name="Shape 145"/>
        <p:cNvGrpSpPr/>
        <p:nvPr/>
      </p:nvGrpSpPr>
      <p:grpSpPr>
        <a:xfrm>
          <a:off x="0" y="0"/>
          <a:ext cx="0" cy="0"/>
          <a:chOff x="0" y="0"/>
          <a:chExt cx="0" cy="0"/>
        </a:xfrm>
      </p:grpSpPr>
      <p:sp>
        <p:nvSpPr>
          <p:cNvPr id="146" name="Google Shape;146;g2b725dc839a_3_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7" name="Google Shape;147;g2b725dc839a_3_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0" name="Shape 150"/>
        <p:cNvGrpSpPr/>
        <p:nvPr/>
      </p:nvGrpSpPr>
      <p:grpSpPr>
        <a:xfrm>
          <a:off x="0" y="0"/>
          <a:ext cx="0" cy="0"/>
          <a:chOff x="0" y="0"/>
          <a:chExt cx="0" cy="0"/>
        </a:xfrm>
      </p:grpSpPr>
      <p:sp>
        <p:nvSpPr>
          <p:cNvPr id="151" name="Google Shape;151;g2ae57ad31dc_0_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2" name="Google Shape;152;g2ae57ad31dc_0_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5" name="Shape 55"/>
        <p:cNvGrpSpPr/>
        <p:nvPr/>
      </p:nvGrpSpPr>
      <p:grpSpPr>
        <a:xfrm>
          <a:off x="0" y="0"/>
          <a:ext cx="0" cy="0"/>
          <a:chOff x="0" y="0"/>
          <a:chExt cx="0" cy="0"/>
        </a:xfrm>
      </p:grpSpPr>
      <p:sp>
        <p:nvSpPr>
          <p:cNvPr id="56" name="Google Shape;56;g2b8bbc4f213_0_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7" name="Google Shape;57;g2b8bbc4f213_0_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6" name="Shape 156"/>
        <p:cNvGrpSpPr/>
        <p:nvPr/>
      </p:nvGrpSpPr>
      <p:grpSpPr>
        <a:xfrm>
          <a:off x="0" y="0"/>
          <a:ext cx="0" cy="0"/>
          <a:chOff x="0" y="0"/>
          <a:chExt cx="0" cy="0"/>
        </a:xfrm>
      </p:grpSpPr>
      <p:sp>
        <p:nvSpPr>
          <p:cNvPr id="157" name="Google Shape;157;g265c6fe0089_1_1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8" name="Google Shape;158;g265c6fe0089_1_1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2" name="Shape 162"/>
        <p:cNvGrpSpPr/>
        <p:nvPr/>
      </p:nvGrpSpPr>
      <p:grpSpPr>
        <a:xfrm>
          <a:off x="0" y="0"/>
          <a:ext cx="0" cy="0"/>
          <a:chOff x="0" y="0"/>
          <a:chExt cx="0" cy="0"/>
        </a:xfrm>
      </p:grpSpPr>
      <p:sp>
        <p:nvSpPr>
          <p:cNvPr id="163" name="Google Shape;163;g266ecb6c2ad_2_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64" name="Google Shape;164;g266ecb6c2ad_2_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7" name="Shape 167"/>
        <p:cNvGrpSpPr/>
        <p:nvPr/>
      </p:nvGrpSpPr>
      <p:grpSpPr>
        <a:xfrm>
          <a:off x="0" y="0"/>
          <a:ext cx="0" cy="0"/>
          <a:chOff x="0" y="0"/>
          <a:chExt cx="0" cy="0"/>
        </a:xfrm>
      </p:grpSpPr>
      <p:sp>
        <p:nvSpPr>
          <p:cNvPr id="168" name="Google Shape;168;g2ae57ad31dc_0_1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69" name="Google Shape;169;g2ae57ad31dc_0_1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3" name="Shape 173"/>
        <p:cNvGrpSpPr/>
        <p:nvPr/>
      </p:nvGrpSpPr>
      <p:grpSpPr>
        <a:xfrm>
          <a:off x="0" y="0"/>
          <a:ext cx="0" cy="0"/>
          <a:chOff x="0" y="0"/>
          <a:chExt cx="0" cy="0"/>
        </a:xfrm>
      </p:grpSpPr>
      <p:sp>
        <p:nvSpPr>
          <p:cNvPr id="174" name="Google Shape;174;g2b66098cf79_0_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75" name="Google Shape;175;g2b66098cf79_0_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9" name="Shape 179"/>
        <p:cNvGrpSpPr/>
        <p:nvPr/>
      </p:nvGrpSpPr>
      <p:grpSpPr>
        <a:xfrm>
          <a:off x="0" y="0"/>
          <a:ext cx="0" cy="0"/>
          <a:chOff x="0" y="0"/>
          <a:chExt cx="0" cy="0"/>
        </a:xfrm>
      </p:grpSpPr>
      <p:sp>
        <p:nvSpPr>
          <p:cNvPr id="180" name="Google Shape;180;g2b725dc839a_3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81" name="Google Shape;181;g2b725dc839a_3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4" name="Shape 184"/>
        <p:cNvGrpSpPr/>
        <p:nvPr/>
      </p:nvGrpSpPr>
      <p:grpSpPr>
        <a:xfrm>
          <a:off x="0" y="0"/>
          <a:ext cx="0" cy="0"/>
          <a:chOff x="0" y="0"/>
          <a:chExt cx="0" cy="0"/>
        </a:xfrm>
      </p:grpSpPr>
      <p:sp>
        <p:nvSpPr>
          <p:cNvPr id="185" name="Google Shape;185;g26782c63fd1_0_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86" name="Google Shape;186;g26782c63fd1_0_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0" name="Shape 190"/>
        <p:cNvGrpSpPr/>
        <p:nvPr/>
      </p:nvGrpSpPr>
      <p:grpSpPr>
        <a:xfrm>
          <a:off x="0" y="0"/>
          <a:ext cx="0" cy="0"/>
          <a:chOff x="0" y="0"/>
          <a:chExt cx="0" cy="0"/>
        </a:xfrm>
      </p:grpSpPr>
      <p:sp>
        <p:nvSpPr>
          <p:cNvPr id="191" name="Google Shape;191;g265c6fe0089_1_6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92" name="Google Shape;192;g265c6fe0089_1_6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5" name="Shape 195"/>
        <p:cNvGrpSpPr/>
        <p:nvPr/>
      </p:nvGrpSpPr>
      <p:grpSpPr>
        <a:xfrm>
          <a:off x="0" y="0"/>
          <a:ext cx="0" cy="0"/>
          <a:chOff x="0" y="0"/>
          <a:chExt cx="0" cy="0"/>
        </a:xfrm>
      </p:grpSpPr>
      <p:sp>
        <p:nvSpPr>
          <p:cNvPr id="196" name="Google Shape;196;g2ae57ad31dc_0_1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97" name="Google Shape;197;g2ae57ad31dc_0_1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1" name="Shape 201"/>
        <p:cNvGrpSpPr/>
        <p:nvPr/>
      </p:nvGrpSpPr>
      <p:grpSpPr>
        <a:xfrm>
          <a:off x="0" y="0"/>
          <a:ext cx="0" cy="0"/>
          <a:chOff x="0" y="0"/>
          <a:chExt cx="0" cy="0"/>
        </a:xfrm>
      </p:grpSpPr>
      <p:sp>
        <p:nvSpPr>
          <p:cNvPr id="202" name="Google Shape;202;g265c6fe0089_1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03" name="Google Shape;203;g265c6fe0089_1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6" name="Shape 206"/>
        <p:cNvGrpSpPr/>
        <p:nvPr/>
      </p:nvGrpSpPr>
      <p:grpSpPr>
        <a:xfrm>
          <a:off x="0" y="0"/>
          <a:ext cx="0" cy="0"/>
          <a:chOff x="0" y="0"/>
          <a:chExt cx="0" cy="0"/>
        </a:xfrm>
      </p:grpSpPr>
      <p:sp>
        <p:nvSpPr>
          <p:cNvPr id="207" name="Google Shape;207;g268686fbe2d_0_1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08" name="Google Shape;208;g268686fbe2d_0_1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1" name="Shape 61"/>
        <p:cNvGrpSpPr/>
        <p:nvPr/>
      </p:nvGrpSpPr>
      <p:grpSpPr>
        <a:xfrm>
          <a:off x="0" y="0"/>
          <a:ext cx="0" cy="0"/>
          <a:chOff x="0" y="0"/>
          <a:chExt cx="0" cy="0"/>
        </a:xfrm>
      </p:grpSpPr>
      <p:sp>
        <p:nvSpPr>
          <p:cNvPr id="62" name="Google Shape;62;g265bb9cf295_1_7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3" name="Google Shape;63;g265bb9cf295_1_7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1" name="Shape 211"/>
        <p:cNvGrpSpPr/>
        <p:nvPr/>
      </p:nvGrpSpPr>
      <p:grpSpPr>
        <a:xfrm>
          <a:off x="0" y="0"/>
          <a:ext cx="0" cy="0"/>
          <a:chOff x="0" y="0"/>
          <a:chExt cx="0" cy="0"/>
        </a:xfrm>
      </p:grpSpPr>
      <p:sp>
        <p:nvSpPr>
          <p:cNvPr id="212" name="Google Shape;212;g2b5a4656ae6_0_1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13" name="Google Shape;213;g2b5a4656ae6_0_1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7" name="Shape 217"/>
        <p:cNvGrpSpPr/>
        <p:nvPr/>
      </p:nvGrpSpPr>
      <p:grpSpPr>
        <a:xfrm>
          <a:off x="0" y="0"/>
          <a:ext cx="0" cy="0"/>
          <a:chOff x="0" y="0"/>
          <a:chExt cx="0" cy="0"/>
        </a:xfrm>
      </p:grpSpPr>
      <p:sp>
        <p:nvSpPr>
          <p:cNvPr id="218" name="Google Shape;218;g2ae57ad31dc_0_2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19" name="Google Shape;219;g2ae57ad31dc_0_2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3" name="Shape 223"/>
        <p:cNvGrpSpPr/>
        <p:nvPr/>
      </p:nvGrpSpPr>
      <p:grpSpPr>
        <a:xfrm>
          <a:off x="0" y="0"/>
          <a:ext cx="0" cy="0"/>
          <a:chOff x="0" y="0"/>
          <a:chExt cx="0" cy="0"/>
        </a:xfrm>
      </p:grpSpPr>
      <p:sp>
        <p:nvSpPr>
          <p:cNvPr id="224" name="Google Shape;224;g2688d90ec26_0_2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25" name="Google Shape;225;g2688d90ec26_0_2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8" name="Shape 228"/>
        <p:cNvGrpSpPr/>
        <p:nvPr/>
      </p:nvGrpSpPr>
      <p:grpSpPr>
        <a:xfrm>
          <a:off x="0" y="0"/>
          <a:ext cx="0" cy="0"/>
          <a:chOff x="0" y="0"/>
          <a:chExt cx="0" cy="0"/>
        </a:xfrm>
      </p:grpSpPr>
      <p:sp>
        <p:nvSpPr>
          <p:cNvPr id="229" name="Google Shape;229;g265bb9cf295_1_9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30" name="Google Shape;230;g265bb9cf295_1_9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4" name="Shape 234"/>
        <p:cNvGrpSpPr/>
        <p:nvPr/>
      </p:nvGrpSpPr>
      <p:grpSpPr>
        <a:xfrm>
          <a:off x="0" y="0"/>
          <a:ext cx="0" cy="0"/>
          <a:chOff x="0" y="0"/>
          <a:chExt cx="0" cy="0"/>
        </a:xfrm>
      </p:grpSpPr>
      <p:sp>
        <p:nvSpPr>
          <p:cNvPr id="235" name="Google Shape;235;g28e8c12b06e_0_2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36" name="Google Shape;236;g28e8c12b06e_0_2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0" name="Shape 240"/>
        <p:cNvGrpSpPr/>
        <p:nvPr/>
      </p:nvGrpSpPr>
      <p:grpSpPr>
        <a:xfrm>
          <a:off x="0" y="0"/>
          <a:ext cx="0" cy="0"/>
          <a:chOff x="0" y="0"/>
          <a:chExt cx="0" cy="0"/>
        </a:xfrm>
      </p:grpSpPr>
      <p:sp>
        <p:nvSpPr>
          <p:cNvPr id="241" name="Google Shape;241;g1aa7107c29e435e5_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42" name="Google Shape;242;g1aa7107c29e435e5_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6" name="Shape 246"/>
        <p:cNvGrpSpPr/>
        <p:nvPr/>
      </p:nvGrpSpPr>
      <p:grpSpPr>
        <a:xfrm>
          <a:off x="0" y="0"/>
          <a:ext cx="0" cy="0"/>
          <a:chOff x="0" y="0"/>
          <a:chExt cx="0" cy="0"/>
        </a:xfrm>
      </p:grpSpPr>
      <p:sp>
        <p:nvSpPr>
          <p:cNvPr id="247" name="Google Shape;247;g2b5a4656ae6_0_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48" name="Google Shape;248;g2b5a4656ae6_0_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2" name="Shape 252"/>
        <p:cNvGrpSpPr/>
        <p:nvPr/>
      </p:nvGrpSpPr>
      <p:grpSpPr>
        <a:xfrm>
          <a:off x="0" y="0"/>
          <a:ext cx="0" cy="0"/>
          <a:chOff x="0" y="0"/>
          <a:chExt cx="0" cy="0"/>
        </a:xfrm>
      </p:grpSpPr>
      <p:sp>
        <p:nvSpPr>
          <p:cNvPr id="253" name="Google Shape;253;g265d1841557_0_5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54" name="Google Shape;254;g265d1841557_0_5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8" name="Shape 258"/>
        <p:cNvGrpSpPr/>
        <p:nvPr/>
      </p:nvGrpSpPr>
      <p:grpSpPr>
        <a:xfrm>
          <a:off x="0" y="0"/>
          <a:ext cx="0" cy="0"/>
          <a:chOff x="0" y="0"/>
          <a:chExt cx="0" cy="0"/>
        </a:xfrm>
      </p:grpSpPr>
      <p:sp>
        <p:nvSpPr>
          <p:cNvPr id="259" name="Google Shape;259;g2b8f6cc4ee1_0_1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60" name="Google Shape;260;g2b8f6cc4ee1_0_1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4" name="Shape 264"/>
        <p:cNvGrpSpPr/>
        <p:nvPr/>
      </p:nvGrpSpPr>
      <p:grpSpPr>
        <a:xfrm>
          <a:off x="0" y="0"/>
          <a:ext cx="0" cy="0"/>
          <a:chOff x="0" y="0"/>
          <a:chExt cx="0" cy="0"/>
        </a:xfrm>
      </p:grpSpPr>
      <p:sp>
        <p:nvSpPr>
          <p:cNvPr id="265" name="Google Shape;265;g265d1841557_0_6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66" name="Google Shape;266;g265d1841557_0_6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6" name="Shape 66"/>
        <p:cNvGrpSpPr/>
        <p:nvPr/>
      </p:nvGrpSpPr>
      <p:grpSpPr>
        <a:xfrm>
          <a:off x="0" y="0"/>
          <a:ext cx="0" cy="0"/>
          <a:chOff x="0" y="0"/>
          <a:chExt cx="0" cy="0"/>
        </a:xfrm>
      </p:grpSpPr>
      <p:sp>
        <p:nvSpPr>
          <p:cNvPr id="67" name="Google Shape;67;g2b8bbc4f213_0_1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8" name="Google Shape;68;g2b8bbc4f213_0_1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0" name="Shape 270"/>
        <p:cNvGrpSpPr/>
        <p:nvPr/>
      </p:nvGrpSpPr>
      <p:grpSpPr>
        <a:xfrm>
          <a:off x="0" y="0"/>
          <a:ext cx="0" cy="0"/>
          <a:chOff x="0" y="0"/>
          <a:chExt cx="0" cy="0"/>
        </a:xfrm>
      </p:grpSpPr>
      <p:sp>
        <p:nvSpPr>
          <p:cNvPr id="271" name="Google Shape;271;g265d1841557_0_8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72" name="Google Shape;272;g265d1841557_0_8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6" name="Shape 276"/>
        <p:cNvGrpSpPr/>
        <p:nvPr/>
      </p:nvGrpSpPr>
      <p:grpSpPr>
        <a:xfrm>
          <a:off x="0" y="0"/>
          <a:ext cx="0" cy="0"/>
          <a:chOff x="0" y="0"/>
          <a:chExt cx="0" cy="0"/>
        </a:xfrm>
      </p:grpSpPr>
      <p:sp>
        <p:nvSpPr>
          <p:cNvPr id="277" name="Google Shape;277;g28eb24e7346_0_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78" name="Google Shape;278;g28eb24e7346_0_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1" name="Shape 71"/>
        <p:cNvGrpSpPr/>
        <p:nvPr/>
      </p:nvGrpSpPr>
      <p:grpSpPr>
        <a:xfrm>
          <a:off x="0" y="0"/>
          <a:ext cx="0" cy="0"/>
          <a:chOff x="0" y="0"/>
          <a:chExt cx="0" cy="0"/>
        </a:xfrm>
      </p:grpSpPr>
      <p:sp>
        <p:nvSpPr>
          <p:cNvPr id="72" name="Google Shape;72;g2b8dcdc023e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3" name="Google Shape;73;g2b8dcdc023e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6" name="Shape 76"/>
        <p:cNvGrpSpPr/>
        <p:nvPr/>
      </p:nvGrpSpPr>
      <p:grpSpPr>
        <a:xfrm>
          <a:off x="0" y="0"/>
          <a:ext cx="0" cy="0"/>
          <a:chOff x="0" y="0"/>
          <a:chExt cx="0" cy="0"/>
        </a:xfrm>
      </p:grpSpPr>
      <p:sp>
        <p:nvSpPr>
          <p:cNvPr id="77" name="Google Shape;77;g2688d90ec26_0_1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8" name="Google Shape;78;g2688d90ec26_0_1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1" name="Shape 81"/>
        <p:cNvGrpSpPr/>
        <p:nvPr/>
      </p:nvGrpSpPr>
      <p:grpSpPr>
        <a:xfrm>
          <a:off x="0" y="0"/>
          <a:ext cx="0" cy="0"/>
          <a:chOff x="0" y="0"/>
          <a:chExt cx="0" cy="0"/>
        </a:xfrm>
      </p:grpSpPr>
      <p:sp>
        <p:nvSpPr>
          <p:cNvPr id="82" name="Google Shape;82;g28e8c12b06e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3" name="Google Shape;83;g28e8c12b06e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7" name="Shape 87"/>
        <p:cNvGrpSpPr/>
        <p:nvPr/>
      </p:nvGrpSpPr>
      <p:grpSpPr>
        <a:xfrm>
          <a:off x="0" y="0"/>
          <a:ext cx="0" cy="0"/>
          <a:chOff x="0" y="0"/>
          <a:chExt cx="0" cy="0"/>
        </a:xfrm>
      </p:grpSpPr>
      <p:sp>
        <p:nvSpPr>
          <p:cNvPr id="88" name="Google Shape;88;g265bb9cf295_1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9" name="Google Shape;89;g265bb9cf295_1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3" name="Shape 93"/>
        <p:cNvGrpSpPr/>
        <p:nvPr/>
      </p:nvGrpSpPr>
      <p:grpSpPr>
        <a:xfrm>
          <a:off x="0" y="0"/>
          <a:ext cx="0" cy="0"/>
          <a:chOff x="0" y="0"/>
          <a:chExt cx="0" cy="0"/>
        </a:xfrm>
      </p:grpSpPr>
      <p:sp>
        <p:nvSpPr>
          <p:cNvPr id="94" name="Google Shape;94;g265bb9cf295_1_5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5" name="Google Shape;95;g265bb9cf295_1_5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sp>
        <p:nvSpPr>
          <p:cNvPr id="10" name="Google Shape;10;p2"/>
          <p:cNvSpPr txBox="1"/>
          <p:nvPr>
            <p:ph type="ctrTitle"/>
          </p:nvPr>
        </p:nvSpPr>
        <p:spPr>
          <a:xfrm>
            <a:off x="311708" y="744575"/>
            <a:ext cx="8520600" cy="2052600"/>
          </a:xfrm>
          <a:prstGeom prst="rect">
            <a:avLst/>
          </a:prstGeom>
        </p:spPr>
        <p:txBody>
          <a:bodyPr anchorCtr="0" anchor="b" bIns="91425" lIns="91425" spcFirstLastPara="1" rIns="91425" wrap="square" tIns="91425">
            <a:normAutofit/>
          </a:bodyPr>
          <a:lstStyle>
            <a:lvl1pPr lvl="0" rtl="0" algn="ctr">
              <a:spcBef>
                <a:spcPts val="0"/>
              </a:spcBef>
              <a:spcAft>
                <a:spcPts val="0"/>
              </a:spcAft>
              <a:buSzPts val="5200"/>
              <a:buNone/>
              <a:defRPr sz="5200"/>
            </a:lvl1pPr>
            <a:lvl2pPr lvl="1" rtl="0" algn="ctr">
              <a:spcBef>
                <a:spcPts val="0"/>
              </a:spcBef>
              <a:spcAft>
                <a:spcPts val="0"/>
              </a:spcAft>
              <a:buSzPts val="5200"/>
              <a:buNone/>
              <a:defRPr sz="5200"/>
            </a:lvl2pPr>
            <a:lvl3pPr lvl="2" rtl="0" algn="ctr">
              <a:spcBef>
                <a:spcPts val="0"/>
              </a:spcBef>
              <a:spcAft>
                <a:spcPts val="0"/>
              </a:spcAft>
              <a:buSzPts val="5200"/>
              <a:buNone/>
              <a:defRPr sz="5200"/>
            </a:lvl3pPr>
            <a:lvl4pPr lvl="3" rtl="0" algn="ctr">
              <a:spcBef>
                <a:spcPts val="0"/>
              </a:spcBef>
              <a:spcAft>
                <a:spcPts val="0"/>
              </a:spcAft>
              <a:buSzPts val="5200"/>
              <a:buNone/>
              <a:defRPr sz="5200"/>
            </a:lvl4pPr>
            <a:lvl5pPr lvl="4" rtl="0" algn="ctr">
              <a:spcBef>
                <a:spcPts val="0"/>
              </a:spcBef>
              <a:spcAft>
                <a:spcPts val="0"/>
              </a:spcAft>
              <a:buSzPts val="5200"/>
              <a:buNone/>
              <a:defRPr sz="5200"/>
            </a:lvl5pPr>
            <a:lvl6pPr lvl="5" rtl="0" algn="ctr">
              <a:spcBef>
                <a:spcPts val="0"/>
              </a:spcBef>
              <a:spcAft>
                <a:spcPts val="0"/>
              </a:spcAft>
              <a:buSzPts val="5200"/>
              <a:buNone/>
              <a:defRPr sz="5200"/>
            </a:lvl6pPr>
            <a:lvl7pPr lvl="6" rtl="0" algn="ctr">
              <a:spcBef>
                <a:spcPts val="0"/>
              </a:spcBef>
              <a:spcAft>
                <a:spcPts val="0"/>
              </a:spcAft>
              <a:buSzPts val="5200"/>
              <a:buNone/>
              <a:defRPr sz="5200"/>
            </a:lvl7pPr>
            <a:lvl8pPr lvl="7" rtl="0" algn="ctr">
              <a:spcBef>
                <a:spcPts val="0"/>
              </a:spcBef>
              <a:spcAft>
                <a:spcPts val="0"/>
              </a:spcAft>
              <a:buSzPts val="5200"/>
              <a:buNone/>
              <a:defRPr sz="5200"/>
            </a:lvl8pPr>
            <a:lvl9pPr lvl="8" rtl="0" algn="ctr">
              <a:spcBef>
                <a:spcPts val="0"/>
              </a:spcBef>
              <a:spcAft>
                <a:spcPts val="0"/>
              </a:spcAft>
              <a:buSzPts val="5200"/>
              <a:buNone/>
              <a:defRPr sz="5200"/>
            </a:lvl9pPr>
          </a:lstStyle>
          <a:p/>
        </p:txBody>
      </p:sp>
      <p:sp>
        <p:nvSpPr>
          <p:cNvPr id="11" name="Google Shape;11;p2"/>
          <p:cNvSpPr txBox="1"/>
          <p:nvPr>
            <p:ph idx="1" type="subTitle"/>
          </p:nvPr>
        </p:nvSpPr>
        <p:spPr>
          <a:xfrm>
            <a:off x="311700" y="2834125"/>
            <a:ext cx="8520600" cy="792600"/>
          </a:xfrm>
          <a:prstGeom prst="rect">
            <a:avLst/>
          </a:prstGeom>
        </p:spPr>
        <p:txBody>
          <a:bodyPr anchorCtr="0" anchor="t" bIns="91425" lIns="91425" spcFirstLastPara="1" rIns="91425" wrap="square" tIns="91425">
            <a:normAutofit/>
          </a:bodyPr>
          <a:lstStyle>
            <a:lvl1pPr lvl="0" rtl="0" algn="ctr">
              <a:lnSpc>
                <a:spcPct val="100000"/>
              </a:lnSpc>
              <a:spcBef>
                <a:spcPts val="0"/>
              </a:spcBef>
              <a:spcAft>
                <a:spcPts val="0"/>
              </a:spcAft>
              <a:buSzPts val="2800"/>
              <a:buNone/>
              <a:defRPr sz="2800"/>
            </a:lvl1pPr>
            <a:lvl2pPr lvl="1" rtl="0" algn="ctr">
              <a:lnSpc>
                <a:spcPct val="100000"/>
              </a:lnSpc>
              <a:spcBef>
                <a:spcPts val="0"/>
              </a:spcBef>
              <a:spcAft>
                <a:spcPts val="0"/>
              </a:spcAft>
              <a:buSzPts val="2800"/>
              <a:buNone/>
              <a:defRPr sz="2800"/>
            </a:lvl2pPr>
            <a:lvl3pPr lvl="2" rtl="0" algn="ctr">
              <a:lnSpc>
                <a:spcPct val="100000"/>
              </a:lnSpc>
              <a:spcBef>
                <a:spcPts val="0"/>
              </a:spcBef>
              <a:spcAft>
                <a:spcPts val="0"/>
              </a:spcAft>
              <a:buSzPts val="2800"/>
              <a:buNone/>
              <a:defRPr sz="2800"/>
            </a:lvl3pPr>
            <a:lvl4pPr lvl="3" rtl="0" algn="ctr">
              <a:lnSpc>
                <a:spcPct val="100000"/>
              </a:lnSpc>
              <a:spcBef>
                <a:spcPts val="0"/>
              </a:spcBef>
              <a:spcAft>
                <a:spcPts val="0"/>
              </a:spcAft>
              <a:buSzPts val="2800"/>
              <a:buNone/>
              <a:defRPr sz="2800"/>
            </a:lvl4pPr>
            <a:lvl5pPr lvl="4" rtl="0" algn="ctr">
              <a:lnSpc>
                <a:spcPct val="100000"/>
              </a:lnSpc>
              <a:spcBef>
                <a:spcPts val="0"/>
              </a:spcBef>
              <a:spcAft>
                <a:spcPts val="0"/>
              </a:spcAft>
              <a:buSzPts val="2800"/>
              <a:buNone/>
              <a:defRPr sz="2800"/>
            </a:lvl5pPr>
            <a:lvl6pPr lvl="5" rtl="0" algn="ctr">
              <a:lnSpc>
                <a:spcPct val="100000"/>
              </a:lnSpc>
              <a:spcBef>
                <a:spcPts val="0"/>
              </a:spcBef>
              <a:spcAft>
                <a:spcPts val="0"/>
              </a:spcAft>
              <a:buSzPts val="2800"/>
              <a:buNone/>
              <a:defRPr sz="2800"/>
            </a:lvl6pPr>
            <a:lvl7pPr lvl="6" rtl="0" algn="ctr">
              <a:lnSpc>
                <a:spcPct val="100000"/>
              </a:lnSpc>
              <a:spcBef>
                <a:spcPts val="0"/>
              </a:spcBef>
              <a:spcAft>
                <a:spcPts val="0"/>
              </a:spcAft>
              <a:buSzPts val="2800"/>
              <a:buNone/>
              <a:defRPr sz="2800"/>
            </a:lvl7pPr>
            <a:lvl8pPr lvl="7" rtl="0" algn="ctr">
              <a:lnSpc>
                <a:spcPct val="100000"/>
              </a:lnSpc>
              <a:spcBef>
                <a:spcPts val="0"/>
              </a:spcBef>
              <a:spcAft>
                <a:spcPts val="0"/>
              </a:spcAft>
              <a:buSzPts val="2800"/>
              <a:buNone/>
              <a:defRPr sz="2800"/>
            </a:lvl8pPr>
            <a:lvl9pPr lvl="8" rtl="0" algn="ctr">
              <a:lnSpc>
                <a:spcPct val="100000"/>
              </a:lnSpc>
              <a:spcBef>
                <a:spcPts val="0"/>
              </a:spcBef>
              <a:spcAft>
                <a:spcPts val="0"/>
              </a:spcAft>
              <a:buSzPts val="2800"/>
              <a:buNone/>
              <a:defRPr sz="2800"/>
            </a:lvl9pPr>
          </a:lstStyle>
          <a:p/>
        </p:txBody>
      </p:sp>
      <p:sp>
        <p:nvSpPr>
          <p:cNvPr id="12" name="Google Shape;12;p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44" name="Shape 44"/>
        <p:cNvGrpSpPr/>
        <p:nvPr/>
      </p:nvGrpSpPr>
      <p:grpSpPr>
        <a:xfrm>
          <a:off x="0" y="0"/>
          <a:ext cx="0" cy="0"/>
          <a:chOff x="0" y="0"/>
          <a:chExt cx="0" cy="0"/>
        </a:xfrm>
      </p:grpSpPr>
      <p:sp>
        <p:nvSpPr>
          <p:cNvPr id="45" name="Google Shape;45;p11"/>
          <p:cNvSpPr txBox="1"/>
          <p:nvPr>
            <p:ph hasCustomPrompt="1" type="title"/>
          </p:nvPr>
        </p:nvSpPr>
        <p:spPr>
          <a:xfrm>
            <a:off x="311700" y="1106125"/>
            <a:ext cx="8520600" cy="1963500"/>
          </a:xfrm>
          <a:prstGeom prst="rect">
            <a:avLst/>
          </a:prstGeom>
        </p:spPr>
        <p:txBody>
          <a:bodyPr anchorCtr="0" anchor="b" bIns="91425" lIns="91425" spcFirstLastPara="1" rIns="91425" wrap="square" tIns="91425">
            <a:normAutofit/>
          </a:bodyPr>
          <a:lstStyle>
            <a:lvl1pPr lvl="0" rtl="0" algn="ctr">
              <a:spcBef>
                <a:spcPts val="0"/>
              </a:spcBef>
              <a:spcAft>
                <a:spcPts val="0"/>
              </a:spcAft>
              <a:buSzPts val="12000"/>
              <a:buNone/>
              <a:defRPr sz="12000"/>
            </a:lvl1pPr>
            <a:lvl2pPr lvl="1" rtl="0" algn="ctr">
              <a:spcBef>
                <a:spcPts val="0"/>
              </a:spcBef>
              <a:spcAft>
                <a:spcPts val="0"/>
              </a:spcAft>
              <a:buSzPts val="12000"/>
              <a:buNone/>
              <a:defRPr sz="12000"/>
            </a:lvl2pPr>
            <a:lvl3pPr lvl="2" rtl="0" algn="ctr">
              <a:spcBef>
                <a:spcPts val="0"/>
              </a:spcBef>
              <a:spcAft>
                <a:spcPts val="0"/>
              </a:spcAft>
              <a:buSzPts val="12000"/>
              <a:buNone/>
              <a:defRPr sz="12000"/>
            </a:lvl3pPr>
            <a:lvl4pPr lvl="3" rtl="0" algn="ctr">
              <a:spcBef>
                <a:spcPts val="0"/>
              </a:spcBef>
              <a:spcAft>
                <a:spcPts val="0"/>
              </a:spcAft>
              <a:buSzPts val="12000"/>
              <a:buNone/>
              <a:defRPr sz="12000"/>
            </a:lvl4pPr>
            <a:lvl5pPr lvl="4" rtl="0" algn="ctr">
              <a:spcBef>
                <a:spcPts val="0"/>
              </a:spcBef>
              <a:spcAft>
                <a:spcPts val="0"/>
              </a:spcAft>
              <a:buSzPts val="12000"/>
              <a:buNone/>
              <a:defRPr sz="12000"/>
            </a:lvl5pPr>
            <a:lvl6pPr lvl="5" rtl="0" algn="ctr">
              <a:spcBef>
                <a:spcPts val="0"/>
              </a:spcBef>
              <a:spcAft>
                <a:spcPts val="0"/>
              </a:spcAft>
              <a:buSzPts val="12000"/>
              <a:buNone/>
              <a:defRPr sz="12000"/>
            </a:lvl6pPr>
            <a:lvl7pPr lvl="6" rtl="0" algn="ctr">
              <a:spcBef>
                <a:spcPts val="0"/>
              </a:spcBef>
              <a:spcAft>
                <a:spcPts val="0"/>
              </a:spcAft>
              <a:buSzPts val="12000"/>
              <a:buNone/>
              <a:defRPr sz="12000"/>
            </a:lvl7pPr>
            <a:lvl8pPr lvl="7" rtl="0" algn="ctr">
              <a:spcBef>
                <a:spcPts val="0"/>
              </a:spcBef>
              <a:spcAft>
                <a:spcPts val="0"/>
              </a:spcAft>
              <a:buSzPts val="12000"/>
              <a:buNone/>
              <a:defRPr sz="12000"/>
            </a:lvl8pPr>
            <a:lvl9pPr lvl="8" rtl="0" algn="ctr">
              <a:spcBef>
                <a:spcPts val="0"/>
              </a:spcBef>
              <a:spcAft>
                <a:spcPts val="0"/>
              </a:spcAft>
              <a:buSzPts val="12000"/>
              <a:buNone/>
              <a:defRPr sz="12000"/>
            </a:lvl9pPr>
          </a:lstStyle>
          <a:p>
            <a:r>
              <a:t>xx%</a:t>
            </a:r>
          </a:p>
        </p:txBody>
      </p:sp>
      <p:sp>
        <p:nvSpPr>
          <p:cNvPr id="46" name="Google Shape;46;p11"/>
          <p:cNvSpPr txBox="1"/>
          <p:nvPr>
            <p:ph idx="1" type="body"/>
          </p:nvPr>
        </p:nvSpPr>
        <p:spPr>
          <a:xfrm>
            <a:off x="311700" y="3152225"/>
            <a:ext cx="8520600" cy="1300800"/>
          </a:xfrm>
          <a:prstGeom prst="rect">
            <a:avLst/>
          </a:prstGeom>
        </p:spPr>
        <p:txBody>
          <a:bodyPr anchorCtr="0" anchor="t" bIns="91425" lIns="91425" spcFirstLastPara="1" rIns="91425" wrap="square" tIns="91425">
            <a:normAutofit/>
          </a:bodyPr>
          <a:lstStyle>
            <a:lvl1pPr indent="-342900" lvl="0" marL="457200" rtl="0" algn="ctr">
              <a:spcBef>
                <a:spcPts val="0"/>
              </a:spcBef>
              <a:spcAft>
                <a:spcPts val="0"/>
              </a:spcAft>
              <a:buSzPts val="1800"/>
              <a:buChar char="●"/>
              <a:defRPr/>
            </a:lvl1pPr>
            <a:lvl2pPr indent="-317500" lvl="1" marL="914400" rtl="0" algn="ctr">
              <a:spcBef>
                <a:spcPts val="0"/>
              </a:spcBef>
              <a:spcAft>
                <a:spcPts val="0"/>
              </a:spcAft>
              <a:buSzPts val="1400"/>
              <a:buChar char="○"/>
              <a:defRPr/>
            </a:lvl2pPr>
            <a:lvl3pPr indent="-317500" lvl="2" marL="1371600" rtl="0" algn="ctr">
              <a:spcBef>
                <a:spcPts val="0"/>
              </a:spcBef>
              <a:spcAft>
                <a:spcPts val="0"/>
              </a:spcAft>
              <a:buSzPts val="1400"/>
              <a:buChar char="■"/>
              <a:defRPr/>
            </a:lvl3pPr>
            <a:lvl4pPr indent="-317500" lvl="3" marL="1828800" rtl="0" algn="ctr">
              <a:spcBef>
                <a:spcPts val="0"/>
              </a:spcBef>
              <a:spcAft>
                <a:spcPts val="0"/>
              </a:spcAft>
              <a:buSzPts val="1400"/>
              <a:buChar char="●"/>
              <a:defRPr/>
            </a:lvl4pPr>
            <a:lvl5pPr indent="-317500" lvl="4" marL="2286000" rtl="0" algn="ctr">
              <a:spcBef>
                <a:spcPts val="0"/>
              </a:spcBef>
              <a:spcAft>
                <a:spcPts val="0"/>
              </a:spcAft>
              <a:buSzPts val="1400"/>
              <a:buChar char="○"/>
              <a:defRPr/>
            </a:lvl5pPr>
            <a:lvl6pPr indent="-317500" lvl="5" marL="2743200" rtl="0" algn="ctr">
              <a:spcBef>
                <a:spcPts val="0"/>
              </a:spcBef>
              <a:spcAft>
                <a:spcPts val="0"/>
              </a:spcAft>
              <a:buSzPts val="1400"/>
              <a:buChar char="■"/>
              <a:defRPr/>
            </a:lvl6pPr>
            <a:lvl7pPr indent="-317500" lvl="6" marL="3200400" rtl="0" algn="ctr">
              <a:spcBef>
                <a:spcPts val="0"/>
              </a:spcBef>
              <a:spcAft>
                <a:spcPts val="0"/>
              </a:spcAft>
              <a:buSzPts val="1400"/>
              <a:buChar char="●"/>
              <a:defRPr/>
            </a:lvl7pPr>
            <a:lvl8pPr indent="-317500" lvl="7" marL="3657600" rtl="0" algn="ctr">
              <a:spcBef>
                <a:spcPts val="0"/>
              </a:spcBef>
              <a:spcAft>
                <a:spcPts val="0"/>
              </a:spcAft>
              <a:buSzPts val="1400"/>
              <a:buChar char="○"/>
              <a:defRPr/>
            </a:lvl8pPr>
            <a:lvl9pPr indent="-317500" lvl="8" marL="4114800" rtl="0" algn="ctr">
              <a:spcBef>
                <a:spcPts val="0"/>
              </a:spcBef>
              <a:spcAft>
                <a:spcPts val="0"/>
              </a:spcAft>
              <a:buSzPts val="1400"/>
              <a:buChar char="■"/>
              <a:defRPr/>
            </a:lvl9pPr>
          </a:lstStyle>
          <a:p/>
        </p:txBody>
      </p:sp>
      <p:sp>
        <p:nvSpPr>
          <p:cNvPr id="47" name="Google Shape;47;p11"/>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48" name="Shape 48"/>
        <p:cNvGrpSpPr/>
        <p:nvPr/>
      </p:nvGrpSpPr>
      <p:grpSpPr>
        <a:xfrm>
          <a:off x="0" y="0"/>
          <a:ext cx="0" cy="0"/>
          <a:chOff x="0" y="0"/>
          <a:chExt cx="0" cy="0"/>
        </a:xfrm>
      </p:grpSpPr>
      <p:sp>
        <p:nvSpPr>
          <p:cNvPr id="49" name="Google Shape;49;p1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3" name="Shape 13"/>
        <p:cNvGrpSpPr/>
        <p:nvPr/>
      </p:nvGrpSpPr>
      <p:grpSpPr>
        <a:xfrm>
          <a:off x="0" y="0"/>
          <a:ext cx="0" cy="0"/>
          <a:chOff x="0" y="0"/>
          <a:chExt cx="0" cy="0"/>
        </a:xfrm>
      </p:grpSpPr>
      <p:sp>
        <p:nvSpPr>
          <p:cNvPr id="14" name="Google Shape;14;p3"/>
          <p:cNvSpPr txBox="1"/>
          <p:nvPr>
            <p:ph type="title"/>
          </p:nvPr>
        </p:nvSpPr>
        <p:spPr>
          <a:xfrm>
            <a:off x="311700" y="2150850"/>
            <a:ext cx="8520600" cy="841800"/>
          </a:xfrm>
          <a:prstGeom prst="rect">
            <a:avLst/>
          </a:prstGeom>
        </p:spPr>
        <p:txBody>
          <a:bodyPr anchorCtr="0" anchor="ctr" bIns="91425" lIns="91425" spcFirstLastPara="1" rIns="91425" wrap="square" tIns="91425">
            <a:normAutofit/>
          </a:bodyPr>
          <a:lstStyle>
            <a:lvl1pPr lvl="0" rtl="0" algn="ctr">
              <a:spcBef>
                <a:spcPts val="0"/>
              </a:spcBef>
              <a:spcAft>
                <a:spcPts val="0"/>
              </a:spcAft>
              <a:buSzPts val="3600"/>
              <a:buNone/>
              <a:defRPr sz="3600"/>
            </a:lvl1pPr>
            <a:lvl2pPr lvl="1" rtl="0" algn="ctr">
              <a:spcBef>
                <a:spcPts val="0"/>
              </a:spcBef>
              <a:spcAft>
                <a:spcPts val="0"/>
              </a:spcAft>
              <a:buSzPts val="3600"/>
              <a:buNone/>
              <a:defRPr sz="3600"/>
            </a:lvl2pPr>
            <a:lvl3pPr lvl="2" rtl="0" algn="ctr">
              <a:spcBef>
                <a:spcPts val="0"/>
              </a:spcBef>
              <a:spcAft>
                <a:spcPts val="0"/>
              </a:spcAft>
              <a:buSzPts val="3600"/>
              <a:buNone/>
              <a:defRPr sz="3600"/>
            </a:lvl3pPr>
            <a:lvl4pPr lvl="3" rtl="0" algn="ctr">
              <a:spcBef>
                <a:spcPts val="0"/>
              </a:spcBef>
              <a:spcAft>
                <a:spcPts val="0"/>
              </a:spcAft>
              <a:buSzPts val="3600"/>
              <a:buNone/>
              <a:defRPr sz="3600"/>
            </a:lvl4pPr>
            <a:lvl5pPr lvl="4" rtl="0" algn="ctr">
              <a:spcBef>
                <a:spcPts val="0"/>
              </a:spcBef>
              <a:spcAft>
                <a:spcPts val="0"/>
              </a:spcAft>
              <a:buSzPts val="3600"/>
              <a:buNone/>
              <a:defRPr sz="3600"/>
            </a:lvl5pPr>
            <a:lvl6pPr lvl="5" rtl="0" algn="ctr">
              <a:spcBef>
                <a:spcPts val="0"/>
              </a:spcBef>
              <a:spcAft>
                <a:spcPts val="0"/>
              </a:spcAft>
              <a:buSzPts val="3600"/>
              <a:buNone/>
              <a:defRPr sz="3600"/>
            </a:lvl6pPr>
            <a:lvl7pPr lvl="6" rtl="0" algn="ctr">
              <a:spcBef>
                <a:spcPts val="0"/>
              </a:spcBef>
              <a:spcAft>
                <a:spcPts val="0"/>
              </a:spcAft>
              <a:buSzPts val="3600"/>
              <a:buNone/>
              <a:defRPr sz="3600"/>
            </a:lvl7pPr>
            <a:lvl8pPr lvl="7" rtl="0" algn="ctr">
              <a:spcBef>
                <a:spcPts val="0"/>
              </a:spcBef>
              <a:spcAft>
                <a:spcPts val="0"/>
              </a:spcAft>
              <a:buSzPts val="3600"/>
              <a:buNone/>
              <a:defRPr sz="3600"/>
            </a:lvl8pPr>
            <a:lvl9pPr lvl="8" rtl="0" algn="ctr">
              <a:spcBef>
                <a:spcPts val="0"/>
              </a:spcBef>
              <a:spcAft>
                <a:spcPts val="0"/>
              </a:spcAft>
              <a:buSzPts val="3600"/>
              <a:buNone/>
              <a:defRPr sz="3600"/>
            </a:lvl9pPr>
          </a:lstStyle>
          <a:p/>
        </p:txBody>
      </p:sp>
      <p:sp>
        <p:nvSpPr>
          <p:cNvPr id="15" name="Google Shape;15;p3"/>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6" name="Shape 16"/>
        <p:cNvGrpSpPr/>
        <p:nvPr/>
      </p:nvGrpSpPr>
      <p:grpSpPr>
        <a:xfrm>
          <a:off x="0" y="0"/>
          <a:ext cx="0" cy="0"/>
          <a:chOff x="0" y="0"/>
          <a:chExt cx="0" cy="0"/>
        </a:xfrm>
      </p:grpSpPr>
      <p:sp>
        <p:nvSpPr>
          <p:cNvPr id="17" name="Google Shape;17;p4"/>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18" name="Google Shape;18;p4"/>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lvl1pPr indent="-342900" lvl="0" marL="457200" rtl="0">
              <a:spcBef>
                <a:spcPts val="0"/>
              </a:spcBef>
              <a:spcAft>
                <a:spcPts val="0"/>
              </a:spcAft>
              <a:buSzPts val="1800"/>
              <a:buChar char="●"/>
              <a:defRPr/>
            </a:lvl1pPr>
            <a:lvl2pPr indent="-317500" lvl="1" marL="914400" rtl="0">
              <a:spcBef>
                <a:spcPts val="0"/>
              </a:spcBef>
              <a:spcAft>
                <a:spcPts val="0"/>
              </a:spcAft>
              <a:buSzPts val="1400"/>
              <a:buChar char="○"/>
              <a:defRPr/>
            </a:lvl2pPr>
            <a:lvl3pPr indent="-317500" lvl="2" marL="1371600" rtl="0">
              <a:spcBef>
                <a:spcPts val="0"/>
              </a:spcBef>
              <a:spcAft>
                <a:spcPts val="0"/>
              </a:spcAft>
              <a:buSzPts val="1400"/>
              <a:buChar char="■"/>
              <a:defRPr/>
            </a:lvl3pPr>
            <a:lvl4pPr indent="-317500" lvl="3" marL="1828800" rtl="0">
              <a:spcBef>
                <a:spcPts val="0"/>
              </a:spcBef>
              <a:spcAft>
                <a:spcPts val="0"/>
              </a:spcAft>
              <a:buSzPts val="1400"/>
              <a:buChar char="●"/>
              <a:defRPr/>
            </a:lvl4pPr>
            <a:lvl5pPr indent="-317500" lvl="4" marL="2286000" rtl="0">
              <a:spcBef>
                <a:spcPts val="0"/>
              </a:spcBef>
              <a:spcAft>
                <a:spcPts val="0"/>
              </a:spcAft>
              <a:buSzPts val="1400"/>
              <a:buChar char="○"/>
              <a:defRPr/>
            </a:lvl5pPr>
            <a:lvl6pPr indent="-317500" lvl="5" marL="2743200" rtl="0">
              <a:spcBef>
                <a:spcPts val="0"/>
              </a:spcBef>
              <a:spcAft>
                <a:spcPts val="0"/>
              </a:spcAft>
              <a:buSzPts val="1400"/>
              <a:buChar char="■"/>
              <a:defRPr/>
            </a:lvl6pPr>
            <a:lvl7pPr indent="-317500" lvl="6" marL="3200400" rtl="0">
              <a:spcBef>
                <a:spcPts val="0"/>
              </a:spcBef>
              <a:spcAft>
                <a:spcPts val="0"/>
              </a:spcAft>
              <a:buSzPts val="1400"/>
              <a:buChar char="●"/>
              <a:defRPr/>
            </a:lvl7pPr>
            <a:lvl8pPr indent="-317500" lvl="7" marL="3657600" rtl="0">
              <a:spcBef>
                <a:spcPts val="0"/>
              </a:spcBef>
              <a:spcAft>
                <a:spcPts val="0"/>
              </a:spcAft>
              <a:buSzPts val="1400"/>
              <a:buChar char="○"/>
              <a:defRPr/>
            </a:lvl8pPr>
            <a:lvl9pPr indent="-317500" lvl="8" marL="4114800" rtl="0">
              <a:spcBef>
                <a:spcPts val="0"/>
              </a:spcBef>
              <a:spcAft>
                <a:spcPts val="0"/>
              </a:spcAft>
              <a:buSzPts val="1400"/>
              <a:buChar char="■"/>
              <a:defRPr/>
            </a:lvl9pPr>
          </a:lstStyle>
          <a:p/>
        </p:txBody>
      </p:sp>
      <p:sp>
        <p:nvSpPr>
          <p:cNvPr id="19" name="Google Shape;19;p4"/>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0" name="Shape 20"/>
        <p:cNvGrpSpPr/>
        <p:nvPr/>
      </p:nvGrpSpPr>
      <p:grpSpPr>
        <a:xfrm>
          <a:off x="0" y="0"/>
          <a:ext cx="0" cy="0"/>
          <a:chOff x="0" y="0"/>
          <a:chExt cx="0" cy="0"/>
        </a:xfrm>
      </p:grpSpPr>
      <p:sp>
        <p:nvSpPr>
          <p:cNvPr id="21" name="Google Shape;21;p5"/>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22" name="Google Shape;22;p5"/>
          <p:cNvSpPr txBox="1"/>
          <p:nvPr>
            <p:ph idx="1" type="body"/>
          </p:nvPr>
        </p:nvSpPr>
        <p:spPr>
          <a:xfrm>
            <a:off x="311700" y="1152475"/>
            <a:ext cx="3999900" cy="3416400"/>
          </a:xfrm>
          <a:prstGeom prst="rect">
            <a:avLst/>
          </a:prstGeom>
        </p:spPr>
        <p:txBody>
          <a:bodyPr anchorCtr="0" anchor="t" bIns="91425" lIns="91425" spcFirstLastPara="1" rIns="91425" wrap="square" tIns="91425">
            <a:normAutofit/>
          </a:bodyPr>
          <a:lstStyle>
            <a:lvl1pPr indent="-317500" lvl="0" marL="457200" rtl="0">
              <a:spcBef>
                <a:spcPts val="0"/>
              </a:spcBef>
              <a:spcAft>
                <a:spcPts val="0"/>
              </a:spcAft>
              <a:buSzPts val="1400"/>
              <a:buChar char="●"/>
              <a:defRPr sz="1400"/>
            </a:lvl1pPr>
            <a:lvl2pPr indent="-304800" lvl="1" marL="914400" rtl="0">
              <a:spcBef>
                <a:spcPts val="0"/>
              </a:spcBef>
              <a:spcAft>
                <a:spcPts val="0"/>
              </a:spcAft>
              <a:buSzPts val="1200"/>
              <a:buChar char="○"/>
              <a:defRPr sz="1200"/>
            </a:lvl2pPr>
            <a:lvl3pPr indent="-304800" lvl="2" marL="1371600" rtl="0">
              <a:spcBef>
                <a:spcPts val="0"/>
              </a:spcBef>
              <a:spcAft>
                <a:spcPts val="0"/>
              </a:spcAft>
              <a:buSzPts val="1200"/>
              <a:buChar char="■"/>
              <a:defRPr sz="1200"/>
            </a:lvl3pPr>
            <a:lvl4pPr indent="-304800" lvl="3" marL="1828800" rtl="0">
              <a:spcBef>
                <a:spcPts val="0"/>
              </a:spcBef>
              <a:spcAft>
                <a:spcPts val="0"/>
              </a:spcAft>
              <a:buSzPts val="1200"/>
              <a:buChar char="●"/>
              <a:defRPr sz="1200"/>
            </a:lvl4pPr>
            <a:lvl5pPr indent="-304800" lvl="4" marL="2286000" rtl="0">
              <a:spcBef>
                <a:spcPts val="0"/>
              </a:spcBef>
              <a:spcAft>
                <a:spcPts val="0"/>
              </a:spcAft>
              <a:buSzPts val="1200"/>
              <a:buChar char="○"/>
              <a:defRPr sz="1200"/>
            </a:lvl5pPr>
            <a:lvl6pPr indent="-304800" lvl="5" marL="2743200" rtl="0">
              <a:spcBef>
                <a:spcPts val="0"/>
              </a:spcBef>
              <a:spcAft>
                <a:spcPts val="0"/>
              </a:spcAft>
              <a:buSzPts val="1200"/>
              <a:buChar char="■"/>
              <a:defRPr sz="1200"/>
            </a:lvl6pPr>
            <a:lvl7pPr indent="-304800" lvl="6" marL="3200400" rtl="0">
              <a:spcBef>
                <a:spcPts val="0"/>
              </a:spcBef>
              <a:spcAft>
                <a:spcPts val="0"/>
              </a:spcAft>
              <a:buSzPts val="1200"/>
              <a:buChar char="●"/>
              <a:defRPr sz="1200"/>
            </a:lvl7pPr>
            <a:lvl8pPr indent="-304800" lvl="7" marL="3657600" rtl="0">
              <a:spcBef>
                <a:spcPts val="0"/>
              </a:spcBef>
              <a:spcAft>
                <a:spcPts val="0"/>
              </a:spcAft>
              <a:buSzPts val="1200"/>
              <a:buChar char="○"/>
              <a:defRPr sz="1200"/>
            </a:lvl8pPr>
            <a:lvl9pPr indent="-304800" lvl="8" marL="4114800" rtl="0">
              <a:spcBef>
                <a:spcPts val="0"/>
              </a:spcBef>
              <a:spcAft>
                <a:spcPts val="0"/>
              </a:spcAft>
              <a:buSzPts val="1200"/>
              <a:buChar char="■"/>
              <a:defRPr sz="1200"/>
            </a:lvl9pPr>
          </a:lstStyle>
          <a:p/>
        </p:txBody>
      </p:sp>
      <p:sp>
        <p:nvSpPr>
          <p:cNvPr id="23" name="Google Shape;23;p5"/>
          <p:cNvSpPr txBox="1"/>
          <p:nvPr>
            <p:ph idx="2" type="body"/>
          </p:nvPr>
        </p:nvSpPr>
        <p:spPr>
          <a:xfrm>
            <a:off x="4832400" y="1152475"/>
            <a:ext cx="3999900" cy="3416400"/>
          </a:xfrm>
          <a:prstGeom prst="rect">
            <a:avLst/>
          </a:prstGeom>
        </p:spPr>
        <p:txBody>
          <a:bodyPr anchorCtr="0" anchor="t" bIns="91425" lIns="91425" spcFirstLastPara="1" rIns="91425" wrap="square" tIns="91425">
            <a:normAutofit/>
          </a:bodyPr>
          <a:lstStyle>
            <a:lvl1pPr indent="-317500" lvl="0" marL="457200" rtl="0">
              <a:spcBef>
                <a:spcPts val="0"/>
              </a:spcBef>
              <a:spcAft>
                <a:spcPts val="0"/>
              </a:spcAft>
              <a:buSzPts val="1400"/>
              <a:buChar char="●"/>
              <a:defRPr sz="1400"/>
            </a:lvl1pPr>
            <a:lvl2pPr indent="-304800" lvl="1" marL="914400" rtl="0">
              <a:spcBef>
                <a:spcPts val="0"/>
              </a:spcBef>
              <a:spcAft>
                <a:spcPts val="0"/>
              </a:spcAft>
              <a:buSzPts val="1200"/>
              <a:buChar char="○"/>
              <a:defRPr sz="1200"/>
            </a:lvl2pPr>
            <a:lvl3pPr indent="-304800" lvl="2" marL="1371600" rtl="0">
              <a:spcBef>
                <a:spcPts val="0"/>
              </a:spcBef>
              <a:spcAft>
                <a:spcPts val="0"/>
              </a:spcAft>
              <a:buSzPts val="1200"/>
              <a:buChar char="■"/>
              <a:defRPr sz="1200"/>
            </a:lvl3pPr>
            <a:lvl4pPr indent="-304800" lvl="3" marL="1828800" rtl="0">
              <a:spcBef>
                <a:spcPts val="0"/>
              </a:spcBef>
              <a:spcAft>
                <a:spcPts val="0"/>
              </a:spcAft>
              <a:buSzPts val="1200"/>
              <a:buChar char="●"/>
              <a:defRPr sz="1200"/>
            </a:lvl4pPr>
            <a:lvl5pPr indent="-304800" lvl="4" marL="2286000" rtl="0">
              <a:spcBef>
                <a:spcPts val="0"/>
              </a:spcBef>
              <a:spcAft>
                <a:spcPts val="0"/>
              </a:spcAft>
              <a:buSzPts val="1200"/>
              <a:buChar char="○"/>
              <a:defRPr sz="1200"/>
            </a:lvl5pPr>
            <a:lvl6pPr indent="-304800" lvl="5" marL="2743200" rtl="0">
              <a:spcBef>
                <a:spcPts val="0"/>
              </a:spcBef>
              <a:spcAft>
                <a:spcPts val="0"/>
              </a:spcAft>
              <a:buSzPts val="1200"/>
              <a:buChar char="■"/>
              <a:defRPr sz="1200"/>
            </a:lvl6pPr>
            <a:lvl7pPr indent="-304800" lvl="6" marL="3200400" rtl="0">
              <a:spcBef>
                <a:spcPts val="0"/>
              </a:spcBef>
              <a:spcAft>
                <a:spcPts val="0"/>
              </a:spcAft>
              <a:buSzPts val="1200"/>
              <a:buChar char="●"/>
              <a:defRPr sz="1200"/>
            </a:lvl7pPr>
            <a:lvl8pPr indent="-304800" lvl="7" marL="3657600" rtl="0">
              <a:spcBef>
                <a:spcPts val="0"/>
              </a:spcBef>
              <a:spcAft>
                <a:spcPts val="0"/>
              </a:spcAft>
              <a:buSzPts val="1200"/>
              <a:buChar char="○"/>
              <a:defRPr sz="1200"/>
            </a:lvl8pPr>
            <a:lvl9pPr indent="-304800" lvl="8" marL="4114800" rtl="0">
              <a:spcBef>
                <a:spcPts val="0"/>
              </a:spcBef>
              <a:spcAft>
                <a:spcPts val="0"/>
              </a:spcAft>
              <a:buSzPts val="1200"/>
              <a:buChar char="■"/>
              <a:defRPr sz="1200"/>
            </a:lvl9pPr>
          </a:lstStyle>
          <a:p/>
        </p:txBody>
      </p:sp>
      <p:sp>
        <p:nvSpPr>
          <p:cNvPr id="24" name="Google Shape;24;p5"/>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5" name="Shape 25"/>
        <p:cNvGrpSpPr/>
        <p:nvPr/>
      </p:nvGrpSpPr>
      <p:grpSpPr>
        <a:xfrm>
          <a:off x="0" y="0"/>
          <a:ext cx="0" cy="0"/>
          <a:chOff x="0" y="0"/>
          <a:chExt cx="0" cy="0"/>
        </a:xfrm>
      </p:grpSpPr>
      <p:sp>
        <p:nvSpPr>
          <p:cNvPr id="26" name="Google Shape;26;p6"/>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27" name="Google Shape;27;p6"/>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28" name="Shape 28"/>
        <p:cNvGrpSpPr/>
        <p:nvPr/>
      </p:nvGrpSpPr>
      <p:grpSpPr>
        <a:xfrm>
          <a:off x="0" y="0"/>
          <a:ext cx="0" cy="0"/>
          <a:chOff x="0" y="0"/>
          <a:chExt cx="0" cy="0"/>
        </a:xfrm>
      </p:grpSpPr>
      <p:sp>
        <p:nvSpPr>
          <p:cNvPr id="29" name="Google Shape;29;p7"/>
          <p:cNvSpPr txBox="1"/>
          <p:nvPr>
            <p:ph type="title"/>
          </p:nvPr>
        </p:nvSpPr>
        <p:spPr>
          <a:xfrm>
            <a:off x="311700" y="555600"/>
            <a:ext cx="2808000" cy="755700"/>
          </a:xfrm>
          <a:prstGeom prst="rect">
            <a:avLst/>
          </a:prstGeom>
        </p:spPr>
        <p:txBody>
          <a:bodyPr anchorCtr="0" anchor="b" bIns="91425" lIns="91425" spcFirstLastPara="1" rIns="91425" wrap="square" tIns="91425">
            <a:normAutofit/>
          </a:bodyPr>
          <a:lstStyle>
            <a:lvl1pPr lvl="0" rtl="0">
              <a:spcBef>
                <a:spcPts val="0"/>
              </a:spcBef>
              <a:spcAft>
                <a:spcPts val="0"/>
              </a:spcAft>
              <a:buSzPts val="2400"/>
              <a:buNone/>
              <a:defRPr sz="2400"/>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p:txBody>
      </p:sp>
      <p:sp>
        <p:nvSpPr>
          <p:cNvPr id="30" name="Google Shape;30;p7"/>
          <p:cNvSpPr txBox="1"/>
          <p:nvPr>
            <p:ph idx="1" type="body"/>
          </p:nvPr>
        </p:nvSpPr>
        <p:spPr>
          <a:xfrm>
            <a:off x="311700" y="1389600"/>
            <a:ext cx="2808000" cy="3179400"/>
          </a:xfrm>
          <a:prstGeom prst="rect">
            <a:avLst/>
          </a:prstGeom>
        </p:spPr>
        <p:txBody>
          <a:bodyPr anchorCtr="0" anchor="t" bIns="91425" lIns="91425" spcFirstLastPara="1" rIns="91425" wrap="square" tIns="91425">
            <a:normAutofit/>
          </a:bodyPr>
          <a:lstStyle>
            <a:lvl1pPr indent="-304800" lvl="0" marL="457200" rtl="0">
              <a:spcBef>
                <a:spcPts val="0"/>
              </a:spcBef>
              <a:spcAft>
                <a:spcPts val="0"/>
              </a:spcAft>
              <a:buSzPts val="1200"/>
              <a:buChar char="●"/>
              <a:defRPr sz="1200"/>
            </a:lvl1pPr>
            <a:lvl2pPr indent="-304800" lvl="1" marL="914400" rtl="0">
              <a:spcBef>
                <a:spcPts val="0"/>
              </a:spcBef>
              <a:spcAft>
                <a:spcPts val="0"/>
              </a:spcAft>
              <a:buSzPts val="1200"/>
              <a:buChar char="○"/>
              <a:defRPr sz="1200"/>
            </a:lvl2pPr>
            <a:lvl3pPr indent="-304800" lvl="2" marL="1371600" rtl="0">
              <a:spcBef>
                <a:spcPts val="0"/>
              </a:spcBef>
              <a:spcAft>
                <a:spcPts val="0"/>
              </a:spcAft>
              <a:buSzPts val="1200"/>
              <a:buChar char="■"/>
              <a:defRPr sz="1200"/>
            </a:lvl3pPr>
            <a:lvl4pPr indent="-304800" lvl="3" marL="1828800" rtl="0">
              <a:spcBef>
                <a:spcPts val="0"/>
              </a:spcBef>
              <a:spcAft>
                <a:spcPts val="0"/>
              </a:spcAft>
              <a:buSzPts val="1200"/>
              <a:buChar char="●"/>
              <a:defRPr sz="1200"/>
            </a:lvl4pPr>
            <a:lvl5pPr indent="-304800" lvl="4" marL="2286000" rtl="0">
              <a:spcBef>
                <a:spcPts val="0"/>
              </a:spcBef>
              <a:spcAft>
                <a:spcPts val="0"/>
              </a:spcAft>
              <a:buSzPts val="1200"/>
              <a:buChar char="○"/>
              <a:defRPr sz="1200"/>
            </a:lvl5pPr>
            <a:lvl6pPr indent="-304800" lvl="5" marL="2743200" rtl="0">
              <a:spcBef>
                <a:spcPts val="0"/>
              </a:spcBef>
              <a:spcAft>
                <a:spcPts val="0"/>
              </a:spcAft>
              <a:buSzPts val="1200"/>
              <a:buChar char="■"/>
              <a:defRPr sz="1200"/>
            </a:lvl6pPr>
            <a:lvl7pPr indent="-304800" lvl="6" marL="3200400" rtl="0">
              <a:spcBef>
                <a:spcPts val="0"/>
              </a:spcBef>
              <a:spcAft>
                <a:spcPts val="0"/>
              </a:spcAft>
              <a:buSzPts val="1200"/>
              <a:buChar char="●"/>
              <a:defRPr sz="1200"/>
            </a:lvl7pPr>
            <a:lvl8pPr indent="-304800" lvl="7" marL="3657600" rtl="0">
              <a:spcBef>
                <a:spcPts val="0"/>
              </a:spcBef>
              <a:spcAft>
                <a:spcPts val="0"/>
              </a:spcAft>
              <a:buSzPts val="1200"/>
              <a:buChar char="○"/>
              <a:defRPr sz="1200"/>
            </a:lvl8pPr>
            <a:lvl9pPr indent="-304800" lvl="8" marL="4114800" rtl="0">
              <a:spcBef>
                <a:spcPts val="0"/>
              </a:spcBef>
              <a:spcAft>
                <a:spcPts val="0"/>
              </a:spcAft>
              <a:buSzPts val="1200"/>
              <a:buChar char="■"/>
              <a:defRPr sz="1200"/>
            </a:lvl9pPr>
          </a:lstStyle>
          <a:p/>
        </p:txBody>
      </p:sp>
      <p:sp>
        <p:nvSpPr>
          <p:cNvPr id="31" name="Google Shape;31;p7"/>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32" name="Shape 32"/>
        <p:cNvGrpSpPr/>
        <p:nvPr/>
      </p:nvGrpSpPr>
      <p:grpSpPr>
        <a:xfrm>
          <a:off x="0" y="0"/>
          <a:ext cx="0" cy="0"/>
          <a:chOff x="0" y="0"/>
          <a:chExt cx="0" cy="0"/>
        </a:xfrm>
      </p:grpSpPr>
      <p:sp>
        <p:nvSpPr>
          <p:cNvPr id="33" name="Google Shape;33;p8"/>
          <p:cNvSpPr txBox="1"/>
          <p:nvPr>
            <p:ph type="title"/>
          </p:nvPr>
        </p:nvSpPr>
        <p:spPr>
          <a:xfrm>
            <a:off x="490250" y="450150"/>
            <a:ext cx="6367800" cy="4090800"/>
          </a:xfrm>
          <a:prstGeom prst="rect">
            <a:avLst/>
          </a:prstGeom>
        </p:spPr>
        <p:txBody>
          <a:bodyPr anchorCtr="0" anchor="ctr" bIns="91425" lIns="91425" spcFirstLastPara="1" rIns="91425" wrap="square" tIns="91425">
            <a:normAutofit/>
          </a:bodyPr>
          <a:lstStyle>
            <a:lvl1pPr lvl="0" rtl="0">
              <a:spcBef>
                <a:spcPts val="0"/>
              </a:spcBef>
              <a:spcAft>
                <a:spcPts val="0"/>
              </a:spcAft>
              <a:buSzPts val="4800"/>
              <a:buNone/>
              <a:defRPr sz="4800"/>
            </a:lvl1pPr>
            <a:lvl2pPr lvl="1" rtl="0">
              <a:spcBef>
                <a:spcPts val="0"/>
              </a:spcBef>
              <a:spcAft>
                <a:spcPts val="0"/>
              </a:spcAft>
              <a:buSzPts val="4800"/>
              <a:buNone/>
              <a:defRPr sz="4800"/>
            </a:lvl2pPr>
            <a:lvl3pPr lvl="2" rtl="0">
              <a:spcBef>
                <a:spcPts val="0"/>
              </a:spcBef>
              <a:spcAft>
                <a:spcPts val="0"/>
              </a:spcAft>
              <a:buSzPts val="4800"/>
              <a:buNone/>
              <a:defRPr sz="4800"/>
            </a:lvl3pPr>
            <a:lvl4pPr lvl="3" rtl="0">
              <a:spcBef>
                <a:spcPts val="0"/>
              </a:spcBef>
              <a:spcAft>
                <a:spcPts val="0"/>
              </a:spcAft>
              <a:buSzPts val="4800"/>
              <a:buNone/>
              <a:defRPr sz="4800"/>
            </a:lvl4pPr>
            <a:lvl5pPr lvl="4" rtl="0">
              <a:spcBef>
                <a:spcPts val="0"/>
              </a:spcBef>
              <a:spcAft>
                <a:spcPts val="0"/>
              </a:spcAft>
              <a:buSzPts val="4800"/>
              <a:buNone/>
              <a:defRPr sz="4800"/>
            </a:lvl5pPr>
            <a:lvl6pPr lvl="5" rtl="0">
              <a:spcBef>
                <a:spcPts val="0"/>
              </a:spcBef>
              <a:spcAft>
                <a:spcPts val="0"/>
              </a:spcAft>
              <a:buSzPts val="4800"/>
              <a:buNone/>
              <a:defRPr sz="4800"/>
            </a:lvl6pPr>
            <a:lvl7pPr lvl="6" rtl="0">
              <a:spcBef>
                <a:spcPts val="0"/>
              </a:spcBef>
              <a:spcAft>
                <a:spcPts val="0"/>
              </a:spcAft>
              <a:buSzPts val="4800"/>
              <a:buNone/>
              <a:defRPr sz="4800"/>
            </a:lvl7pPr>
            <a:lvl8pPr lvl="7" rtl="0">
              <a:spcBef>
                <a:spcPts val="0"/>
              </a:spcBef>
              <a:spcAft>
                <a:spcPts val="0"/>
              </a:spcAft>
              <a:buSzPts val="4800"/>
              <a:buNone/>
              <a:defRPr sz="4800"/>
            </a:lvl8pPr>
            <a:lvl9pPr lvl="8" rtl="0">
              <a:spcBef>
                <a:spcPts val="0"/>
              </a:spcBef>
              <a:spcAft>
                <a:spcPts val="0"/>
              </a:spcAft>
              <a:buSzPts val="4800"/>
              <a:buNone/>
              <a:defRPr sz="4800"/>
            </a:lvl9pPr>
          </a:lstStyle>
          <a:p/>
        </p:txBody>
      </p:sp>
      <p:sp>
        <p:nvSpPr>
          <p:cNvPr id="34" name="Google Shape;34;p8"/>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35"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 name="Google Shape;37;p9"/>
          <p:cNvSpPr txBox="1"/>
          <p:nvPr>
            <p:ph type="title"/>
          </p:nvPr>
        </p:nvSpPr>
        <p:spPr>
          <a:xfrm>
            <a:off x="265500" y="1233175"/>
            <a:ext cx="4045200" cy="1482300"/>
          </a:xfrm>
          <a:prstGeom prst="rect">
            <a:avLst/>
          </a:prstGeom>
        </p:spPr>
        <p:txBody>
          <a:bodyPr anchorCtr="0" anchor="b" bIns="91425" lIns="91425" spcFirstLastPara="1" rIns="91425" wrap="square" tIns="91425">
            <a:normAutofit/>
          </a:bodyPr>
          <a:lstStyle>
            <a:lvl1pPr lvl="0" rtl="0" algn="ctr">
              <a:spcBef>
                <a:spcPts val="0"/>
              </a:spcBef>
              <a:spcAft>
                <a:spcPts val="0"/>
              </a:spcAft>
              <a:buSzPts val="4200"/>
              <a:buNone/>
              <a:defRPr sz="4200"/>
            </a:lvl1pPr>
            <a:lvl2pPr lvl="1" rtl="0" algn="ctr">
              <a:spcBef>
                <a:spcPts val="0"/>
              </a:spcBef>
              <a:spcAft>
                <a:spcPts val="0"/>
              </a:spcAft>
              <a:buSzPts val="4200"/>
              <a:buNone/>
              <a:defRPr sz="4200"/>
            </a:lvl2pPr>
            <a:lvl3pPr lvl="2" rtl="0" algn="ctr">
              <a:spcBef>
                <a:spcPts val="0"/>
              </a:spcBef>
              <a:spcAft>
                <a:spcPts val="0"/>
              </a:spcAft>
              <a:buSzPts val="4200"/>
              <a:buNone/>
              <a:defRPr sz="4200"/>
            </a:lvl3pPr>
            <a:lvl4pPr lvl="3" rtl="0" algn="ctr">
              <a:spcBef>
                <a:spcPts val="0"/>
              </a:spcBef>
              <a:spcAft>
                <a:spcPts val="0"/>
              </a:spcAft>
              <a:buSzPts val="4200"/>
              <a:buNone/>
              <a:defRPr sz="4200"/>
            </a:lvl4pPr>
            <a:lvl5pPr lvl="4" rtl="0" algn="ctr">
              <a:spcBef>
                <a:spcPts val="0"/>
              </a:spcBef>
              <a:spcAft>
                <a:spcPts val="0"/>
              </a:spcAft>
              <a:buSzPts val="4200"/>
              <a:buNone/>
              <a:defRPr sz="4200"/>
            </a:lvl5pPr>
            <a:lvl6pPr lvl="5" rtl="0" algn="ctr">
              <a:spcBef>
                <a:spcPts val="0"/>
              </a:spcBef>
              <a:spcAft>
                <a:spcPts val="0"/>
              </a:spcAft>
              <a:buSzPts val="4200"/>
              <a:buNone/>
              <a:defRPr sz="4200"/>
            </a:lvl6pPr>
            <a:lvl7pPr lvl="6" rtl="0" algn="ctr">
              <a:spcBef>
                <a:spcPts val="0"/>
              </a:spcBef>
              <a:spcAft>
                <a:spcPts val="0"/>
              </a:spcAft>
              <a:buSzPts val="4200"/>
              <a:buNone/>
              <a:defRPr sz="4200"/>
            </a:lvl7pPr>
            <a:lvl8pPr lvl="7" rtl="0" algn="ctr">
              <a:spcBef>
                <a:spcPts val="0"/>
              </a:spcBef>
              <a:spcAft>
                <a:spcPts val="0"/>
              </a:spcAft>
              <a:buSzPts val="4200"/>
              <a:buNone/>
              <a:defRPr sz="4200"/>
            </a:lvl8pPr>
            <a:lvl9pPr lvl="8" rtl="0" algn="ctr">
              <a:spcBef>
                <a:spcPts val="0"/>
              </a:spcBef>
              <a:spcAft>
                <a:spcPts val="0"/>
              </a:spcAft>
              <a:buSzPts val="4200"/>
              <a:buNone/>
              <a:defRPr sz="4200"/>
            </a:lvl9pPr>
          </a:lstStyle>
          <a:p/>
        </p:txBody>
      </p:sp>
      <p:sp>
        <p:nvSpPr>
          <p:cNvPr id="38" name="Google Shape;38;p9"/>
          <p:cNvSpPr txBox="1"/>
          <p:nvPr>
            <p:ph idx="1" type="subTitle"/>
          </p:nvPr>
        </p:nvSpPr>
        <p:spPr>
          <a:xfrm>
            <a:off x="265500" y="2803075"/>
            <a:ext cx="4045200" cy="1235100"/>
          </a:xfrm>
          <a:prstGeom prst="rect">
            <a:avLst/>
          </a:prstGeom>
        </p:spPr>
        <p:txBody>
          <a:bodyPr anchorCtr="0" anchor="t" bIns="91425" lIns="91425" spcFirstLastPara="1" rIns="91425" wrap="square" tIns="91425">
            <a:normAutofit/>
          </a:bodyPr>
          <a:lstStyle>
            <a:lvl1pPr lvl="0" rtl="0" algn="ctr">
              <a:lnSpc>
                <a:spcPct val="100000"/>
              </a:lnSpc>
              <a:spcBef>
                <a:spcPts val="0"/>
              </a:spcBef>
              <a:spcAft>
                <a:spcPts val="0"/>
              </a:spcAft>
              <a:buSzPts val="2100"/>
              <a:buNone/>
              <a:defRPr sz="2100"/>
            </a:lvl1pPr>
            <a:lvl2pPr lvl="1" rtl="0" algn="ctr">
              <a:lnSpc>
                <a:spcPct val="100000"/>
              </a:lnSpc>
              <a:spcBef>
                <a:spcPts val="0"/>
              </a:spcBef>
              <a:spcAft>
                <a:spcPts val="0"/>
              </a:spcAft>
              <a:buSzPts val="2100"/>
              <a:buNone/>
              <a:defRPr sz="2100"/>
            </a:lvl2pPr>
            <a:lvl3pPr lvl="2" rtl="0" algn="ctr">
              <a:lnSpc>
                <a:spcPct val="100000"/>
              </a:lnSpc>
              <a:spcBef>
                <a:spcPts val="0"/>
              </a:spcBef>
              <a:spcAft>
                <a:spcPts val="0"/>
              </a:spcAft>
              <a:buSzPts val="2100"/>
              <a:buNone/>
              <a:defRPr sz="2100"/>
            </a:lvl3pPr>
            <a:lvl4pPr lvl="3" rtl="0" algn="ctr">
              <a:lnSpc>
                <a:spcPct val="100000"/>
              </a:lnSpc>
              <a:spcBef>
                <a:spcPts val="0"/>
              </a:spcBef>
              <a:spcAft>
                <a:spcPts val="0"/>
              </a:spcAft>
              <a:buSzPts val="2100"/>
              <a:buNone/>
              <a:defRPr sz="2100"/>
            </a:lvl4pPr>
            <a:lvl5pPr lvl="4" rtl="0" algn="ctr">
              <a:lnSpc>
                <a:spcPct val="100000"/>
              </a:lnSpc>
              <a:spcBef>
                <a:spcPts val="0"/>
              </a:spcBef>
              <a:spcAft>
                <a:spcPts val="0"/>
              </a:spcAft>
              <a:buSzPts val="2100"/>
              <a:buNone/>
              <a:defRPr sz="2100"/>
            </a:lvl5pPr>
            <a:lvl6pPr lvl="5" rtl="0" algn="ctr">
              <a:lnSpc>
                <a:spcPct val="100000"/>
              </a:lnSpc>
              <a:spcBef>
                <a:spcPts val="0"/>
              </a:spcBef>
              <a:spcAft>
                <a:spcPts val="0"/>
              </a:spcAft>
              <a:buSzPts val="2100"/>
              <a:buNone/>
              <a:defRPr sz="2100"/>
            </a:lvl6pPr>
            <a:lvl7pPr lvl="6" rtl="0" algn="ctr">
              <a:lnSpc>
                <a:spcPct val="100000"/>
              </a:lnSpc>
              <a:spcBef>
                <a:spcPts val="0"/>
              </a:spcBef>
              <a:spcAft>
                <a:spcPts val="0"/>
              </a:spcAft>
              <a:buSzPts val="2100"/>
              <a:buNone/>
              <a:defRPr sz="2100"/>
            </a:lvl7pPr>
            <a:lvl8pPr lvl="7" rtl="0" algn="ctr">
              <a:lnSpc>
                <a:spcPct val="100000"/>
              </a:lnSpc>
              <a:spcBef>
                <a:spcPts val="0"/>
              </a:spcBef>
              <a:spcAft>
                <a:spcPts val="0"/>
              </a:spcAft>
              <a:buSzPts val="2100"/>
              <a:buNone/>
              <a:defRPr sz="2100"/>
            </a:lvl8pPr>
            <a:lvl9pPr lvl="8" rtl="0" algn="ctr">
              <a:lnSpc>
                <a:spcPct val="100000"/>
              </a:lnSpc>
              <a:spcBef>
                <a:spcPts val="0"/>
              </a:spcBef>
              <a:spcAft>
                <a:spcPts val="0"/>
              </a:spcAft>
              <a:buSzPts val="2100"/>
              <a:buNone/>
              <a:defRPr sz="2100"/>
            </a:lvl9pPr>
          </a:lstStyle>
          <a:p/>
        </p:txBody>
      </p:sp>
      <p:sp>
        <p:nvSpPr>
          <p:cNvPr id="39" name="Google Shape;39;p9"/>
          <p:cNvSpPr txBox="1"/>
          <p:nvPr>
            <p:ph idx="2" type="body"/>
          </p:nvPr>
        </p:nvSpPr>
        <p:spPr>
          <a:xfrm>
            <a:off x="4939500" y="724075"/>
            <a:ext cx="3837000" cy="3695100"/>
          </a:xfrm>
          <a:prstGeom prst="rect">
            <a:avLst/>
          </a:prstGeom>
        </p:spPr>
        <p:txBody>
          <a:bodyPr anchorCtr="0" anchor="ctr" bIns="91425" lIns="91425" spcFirstLastPara="1" rIns="91425" wrap="square" tIns="91425">
            <a:normAutofit/>
          </a:bodyPr>
          <a:lstStyle>
            <a:lvl1pPr indent="-342900" lvl="0" marL="457200" rtl="0">
              <a:spcBef>
                <a:spcPts val="0"/>
              </a:spcBef>
              <a:spcAft>
                <a:spcPts val="0"/>
              </a:spcAft>
              <a:buSzPts val="1800"/>
              <a:buChar char="●"/>
              <a:defRPr/>
            </a:lvl1pPr>
            <a:lvl2pPr indent="-317500" lvl="1" marL="914400" rtl="0">
              <a:spcBef>
                <a:spcPts val="0"/>
              </a:spcBef>
              <a:spcAft>
                <a:spcPts val="0"/>
              </a:spcAft>
              <a:buSzPts val="1400"/>
              <a:buChar char="○"/>
              <a:defRPr/>
            </a:lvl2pPr>
            <a:lvl3pPr indent="-317500" lvl="2" marL="1371600" rtl="0">
              <a:spcBef>
                <a:spcPts val="0"/>
              </a:spcBef>
              <a:spcAft>
                <a:spcPts val="0"/>
              </a:spcAft>
              <a:buSzPts val="1400"/>
              <a:buChar char="■"/>
              <a:defRPr/>
            </a:lvl3pPr>
            <a:lvl4pPr indent="-317500" lvl="3" marL="1828800" rtl="0">
              <a:spcBef>
                <a:spcPts val="0"/>
              </a:spcBef>
              <a:spcAft>
                <a:spcPts val="0"/>
              </a:spcAft>
              <a:buSzPts val="1400"/>
              <a:buChar char="●"/>
              <a:defRPr/>
            </a:lvl4pPr>
            <a:lvl5pPr indent="-317500" lvl="4" marL="2286000" rtl="0">
              <a:spcBef>
                <a:spcPts val="0"/>
              </a:spcBef>
              <a:spcAft>
                <a:spcPts val="0"/>
              </a:spcAft>
              <a:buSzPts val="1400"/>
              <a:buChar char="○"/>
              <a:defRPr/>
            </a:lvl5pPr>
            <a:lvl6pPr indent="-317500" lvl="5" marL="2743200" rtl="0">
              <a:spcBef>
                <a:spcPts val="0"/>
              </a:spcBef>
              <a:spcAft>
                <a:spcPts val="0"/>
              </a:spcAft>
              <a:buSzPts val="1400"/>
              <a:buChar char="■"/>
              <a:defRPr/>
            </a:lvl6pPr>
            <a:lvl7pPr indent="-317500" lvl="6" marL="3200400" rtl="0">
              <a:spcBef>
                <a:spcPts val="0"/>
              </a:spcBef>
              <a:spcAft>
                <a:spcPts val="0"/>
              </a:spcAft>
              <a:buSzPts val="1400"/>
              <a:buChar char="●"/>
              <a:defRPr/>
            </a:lvl7pPr>
            <a:lvl8pPr indent="-317500" lvl="7" marL="3657600" rtl="0">
              <a:spcBef>
                <a:spcPts val="0"/>
              </a:spcBef>
              <a:spcAft>
                <a:spcPts val="0"/>
              </a:spcAft>
              <a:buSzPts val="1400"/>
              <a:buChar char="○"/>
              <a:defRPr/>
            </a:lvl8pPr>
            <a:lvl9pPr indent="-317500" lvl="8" marL="4114800" rtl="0">
              <a:spcBef>
                <a:spcPts val="0"/>
              </a:spcBef>
              <a:spcAft>
                <a:spcPts val="0"/>
              </a:spcAft>
              <a:buSzPts val="1400"/>
              <a:buChar char="■"/>
              <a:defRPr/>
            </a:lvl9pPr>
          </a:lstStyle>
          <a:p/>
        </p:txBody>
      </p:sp>
      <p:sp>
        <p:nvSpPr>
          <p:cNvPr id="40" name="Google Shape;40;p9"/>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1" name="Shape 41"/>
        <p:cNvGrpSpPr/>
        <p:nvPr/>
      </p:nvGrpSpPr>
      <p:grpSpPr>
        <a:xfrm>
          <a:off x="0" y="0"/>
          <a:ext cx="0" cy="0"/>
          <a:chOff x="0" y="0"/>
          <a:chExt cx="0" cy="0"/>
        </a:xfrm>
      </p:grpSpPr>
      <p:sp>
        <p:nvSpPr>
          <p:cNvPr id="42" name="Google Shape;42;p10"/>
          <p:cNvSpPr txBox="1"/>
          <p:nvPr>
            <p:ph idx="1" type="body"/>
          </p:nvPr>
        </p:nvSpPr>
        <p:spPr>
          <a:xfrm>
            <a:off x="311700" y="4230575"/>
            <a:ext cx="5998800" cy="605100"/>
          </a:xfrm>
          <a:prstGeom prst="rect">
            <a:avLst/>
          </a:prstGeom>
        </p:spPr>
        <p:txBody>
          <a:bodyPr anchorCtr="0" anchor="ctr" bIns="91425" lIns="91425" spcFirstLastPara="1" rIns="91425" wrap="square" tIns="91425">
            <a:normAutofit/>
          </a:bodyPr>
          <a:lstStyle>
            <a:lvl1pPr indent="-228600" lvl="0" marL="457200" rtl="0">
              <a:lnSpc>
                <a:spcPct val="100000"/>
              </a:lnSpc>
              <a:spcBef>
                <a:spcPts val="0"/>
              </a:spcBef>
              <a:spcAft>
                <a:spcPts val="0"/>
              </a:spcAft>
              <a:buSzPts val="1800"/>
              <a:buNone/>
              <a:defRPr/>
            </a:lvl1pPr>
          </a:lstStyle>
          <a:p/>
        </p:txBody>
      </p:sp>
      <p:sp>
        <p:nvSpPr>
          <p:cNvPr id="43" name="Google Shape;43;p10"/>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2.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rtl="0">
              <a:spcBef>
                <a:spcPts val="0"/>
              </a:spcBef>
              <a:spcAft>
                <a:spcPts val="0"/>
              </a:spcAft>
              <a:buClr>
                <a:schemeClr val="dk1"/>
              </a:buClr>
              <a:buSzPts val="2800"/>
              <a:buNone/>
              <a:defRPr sz="2800">
                <a:solidFill>
                  <a:schemeClr val="dk1"/>
                </a:solidFill>
              </a:defRPr>
            </a:lvl1pPr>
            <a:lvl2pPr lvl="1" rtl="0">
              <a:spcBef>
                <a:spcPts val="0"/>
              </a:spcBef>
              <a:spcAft>
                <a:spcPts val="0"/>
              </a:spcAft>
              <a:buClr>
                <a:schemeClr val="dk1"/>
              </a:buClr>
              <a:buSzPts val="2800"/>
              <a:buNone/>
              <a:defRPr sz="2800">
                <a:solidFill>
                  <a:schemeClr val="dk1"/>
                </a:solidFill>
              </a:defRPr>
            </a:lvl2pPr>
            <a:lvl3pPr lvl="2" rtl="0">
              <a:spcBef>
                <a:spcPts val="0"/>
              </a:spcBef>
              <a:spcAft>
                <a:spcPts val="0"/>
              </a:spcAft>
              <a:buClr>
                <a:schemeClr val="dk1"/>
              </a:buClr>
              <a:buSzPts val="2800"/>
              <a:buNone/>
              <a:defRPr sz="2800">
                <a:solidFill>
                  <a:schemeClr val="dk1"/>
                </a:solidFill>
              </a:defRPr>
            </a:lvl3pPr>
            <a:lvl4pPr lvl="3" rtl="0">
              <a:spcBef>
                <a:spcPts val="0"/>
              </a:spcBef>
              <a:spcAft>
                <a:spcPts val="0"/>
              </a:spcAft>
              <a:buClr>
                <a:schemeClr val="dk1"/>
              </a:buClr>
              <a:buSzPts val="2800"/>
              <a:buNone/>
              <a:defRPr sz="2800">
                <a:solidFill>
                  <a:schemeClr val="dk1"/>
                </a:solidFill>
              </a:defRPr>
            </a:lvl4pPr>
            <a:lvl5pPr lvl="4" rtl="0">
              <a:spcBef>
                <a:spcPts val="0"/>
              </a:spcBef>
              <a:spcAft>
                <a:spcPts val="0"/>
              </a:spcAft>
              <a:buClr>
                <a:schemeClr val="dk1"/>
              </a:buClr>
              <a:buSzPts val="2800"/>
              <a:buNone/>
              <a:defRPr sz="2800">
                <a:solidFill>
                  <a:schemeClr val="dk1"/>
                </a:solidFill>
              </a:defRPr>
            </a:lvl5pPr>
            <a:lvl6pPr lvl="5" rtl="0">
              <a:spcBef>
                <a:spcPts val="0"/>
              </a:spcBef>
              <a:spcAft>
                <a:spcPts val="0"/>
              </a:spcAft>
              <a:buClr>
                <a:schemeClr val="dk1"/>
              </a:buClr>
              <a:buSzPts val="2800"/>
              <a:buNone/>
              <a:defRPr sz="2800">
                <a:solidFill>
                  <a:schemeClr val="dk1"/>
                </a:solidFill>
              </a:defRPr>
            </a:lvl6pPr>
            <a:lvl7pPr lvl="6" rtl="0">
              <a:spcBef>
                <a:spcPts val="0"/>
              </a:spcBef>
              <a:spcAft>
                <a:spcPts val="0"/>
              </a:spcAft>
              <a:buClr>
                <a:schemeClr val="dk1"/>
              </a:buClr>
              <a:buSzPts val="2800"/>
              <a:buNone/>
              <a:defRPr sz="2800">
                <a:solidFill>
                  <a:schemeClr val="dk1"/>
                </a:solidFill>
              </a:defRPr>
            </a:lvl7pPr>
            <a:lvl8pPr lvl="7" rtl="0">
              <a:spcBef>
                <a:spcPts val="0"/>
              </a:spcBef>
              <a:spcAft>
                <a:spcPts val="0"/>
              </a:spcAft>
              <a:buClr>
                <a:schemeClr val="dk1"/>
              </a:buClr>
              <a:buSzPts val="2800"/>
              <a:buNone/>
              <a:defRPr sz="2800">
                <a:solidFill>
                  <a:schemeClr val="dk1"/>
                </a:solidFill>
              </a:defRPr>
            </a:lvl8pPr>
            <a:lvl9pPr lvl="8" rtl="0">
              <a:spcBef>
                <a:spcPts val="0"/>
              </a:spcBef>
              <a:spcAft>
                <a:spcPts val="0"/>
              </a:spcAft>
              <a:buClr>
                <a:schemeClr val="dk1"/>
              </a:buClr>
              <a:buSzPts val="2800"/>
              <a:buNone/>
              <a:defRPr sz="2800">
                <a:solidFill>
                  <a:schemeClr val="dk1"/>
                </a:solidFill>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a:bodyPr>
          <a:lstStyle>
            <a:lvl1pPr indent="-342900" lvl="0" marL="457200" rtl="0">
              <a:lnSpc>
                <a:spcPct val="115000"/>
              </a:lnSpc>
              <a:spcBef>
                <a:spcPts val="0"/>
              </a:spcBef>
              <a:spcAft>
                <a:spcPts val="0"/>
              </a:spcAft>
              <a:buClr>
                <a:schemeClr val="dk2"/>
              </a:buClr>
              <a:buSzPts val="1800"/>
              <a:buChar char="●"/>
              <a:defRPr sz="1800">
                <a:solidFill>
                  <a:schemeClr val="dk2"/>
                </a:solidFill>
              </a:defRPr>
            </a:lvl1pPr>
            <a:lvl2pPr indent="-317500" lvl="1" marL="914400" rtl="0">
              <a:lnSpc>
                <a:spcPct val="115000"/>
              </a:lnSpc>
              <a:spcBef>
                <a:spcPts val="0"/>
              </a:spcBef>
              <a:spcAft>
                <a:spcPts val="0"/>
              </a:spcAft>
              <a:buClr>
                <a:schemeClr val="dk2"/>
              </a:buClr>
              <a:buSzPts val="1400"/>
              <a:buChar char="○"/>
              <a:defRPr>
                <a:solidFill>
                  <a:schemeClr val="dk2"/>
                </a:solidFill>
              </a:defRPr>
            </a:lvl2pPr>
            <a:lvl3pPr indent="-317500" lvl="2" marL="1371600" rtl="0">
              <a:lnSpc>
                <a:spcPct val="115000"/>
              </a:lnSpc>
              <a:spcBef>
                <a:spcPts val="0"/>
              </a:spcBef>
              <a:spcAft>
                <a:spcPts val="0"/>
              </a:spcAft>
              <a:buClr>
                <a:schemeClr val="dk2"/>
              </a:buClr>
              <a:buSzPts val="1400"/>
              <a:buChar char="■"/>
              <a:defRPr>
                <a:solidFill>
                  <a:schemeClr val="dk2"/>
                </a:solidFill>
              </a:defRPr>
            </a:lvl3pPr>
            <a:lvl4pPr indent="-317500" lvl="3" marL="1828800" rtl="0">
              <a:lnSpc>
                <a:spcPct val="115000"/>
              </a:lnSpc>
              <a:spcBef>
                <a:spcPts val="0"/>
              </a:spcBef>
              <a:spcAft>
                <a:spcPts val="0"/>
              </a:spcAft>
              <a:buClr>
                <a:schemeClr val="dk2"/>
              </a:buClr>
              <a:buSzPts val="1400"/>
              <a:buChar char="●"/>
              <a:defRPr>
                <a:solidFill>
                  <a:schemeClr val="dk2"/>
                </a:solidFill>
              </a:defRPr>
            </a:lvl4pPr>
            <a:lvl5pPr indent="-317500" lvl="4" marL="2286000" rtl="0">
              <a:lnSpc>
                <a:spcPct val="115000"/>
              </a:lnSpc>
              <a:spcBef>
                <a:spcPts val="0"/>
              </a:spcBef>
              <a:spcAft>
                <a:spcPts val="0"/>
              </a:spcAft>
              <a:buClr>
                <a:schemeClr val="dk2"/>
              </a:buClr>
              <a:buSzPts val="1400"/>
              <a:buChar char="○"/>
              <a:defRPr>
                <a:solidFill>
                  <a:schemeClr val="dk2"/>
                </a:solidFill>
              </a:defRPr>
            </a:lvl5pPr>
            <a:lvl6pPr indent="-317500" lvl="5" marL="2743200" rtl="0">
              <a:lnSpc>
                <a:spcPct val="115000"/>
              </a:lnSpc>
              <a:spcBef>
                <a:spcPts val="0"/>
              </a:spcBef>
              <a:spcAft>
                <a:spcPts val="0"/>
              </a:spcAft>
              <a:buClr>
                <a:schemeClr val="dk2"/>
              </a:buClr>
              <a:buSzPts val="1400"/>
              <a:buChar char="■"/>
              <a:defRPr>
                <a:solidFill>
                  <a:schemeClr val="dk2"/>
                </a:solidFill>
              </a:defRPr>
            </a:lvl6pPr>
            <a:lvl7pPr indent="-317500" lvl="6" marL="3200400" rtl="0">
              <a:lnSpc>
                <a:spcPct val="115000"/>
              </a:lnSpc>
              <a:spcBef>
                <a:spcPts val="0"/>
              </a:spcBef>
              <a:spcAft>
                <a:spcPts val="0"/>
              </a:spcAft>
              <a:buClr>
                <a:schemeClr val="dk2"/>
              </a:buClr>
              <a:buSzPts val="1400"/>
              <a:buChar char="●"/>
              <a:defRPr>
                <a:solidFill>
                  <a:schemeClr val="dk2"/>
                </a:solidFill>
              </a:defRPr>
            </a:lvl7pPr>
            <a:lvl8pPr indent="-317500" lvl="7" marL="3657600" rtl="0">
              <a:lnSpc>
                <a:spcPct val="115000"/>
              </a:lnSpc>
              <a:spcBef>
                <a:spcPts val="0"/>
              </a:spcBef>
              <a:spcAft>
                <a:spcPts val="0"/>
              </a:spcAft>
              <a:buClr>
                <a:schemeClr val="dk2"/>
              </a:buClr>
              <a:buSzPts val="1400"/>
              <a:buChar char="○"/>
              <a:defRPr>
                <a:solidFill>
                  <a:schemeClr val="dk2"/>
                </a:solidFill>
              </a:defRPr>
            </a:lvl8pPr>
            <a:lvl9pPr indent="-317500" lvl="8" marL="4114800" rtl="0">
              <a:lnSpc>
                <a:spcPct val="115000"/>
              </a:lnSpc>
              <a:spcBef>
                <a:spcPts val="0"/>
              </a:spcBef>
              <a:spcAft>
                <a:spcPts val="0"/>
              </a:spcAft>
              <a:buClr>
                <a:schemeClr val="dk2"/>
              </a:buClr>
              <a:buSzPts val="1400"/>
              <a:buChar char="■"/>
              <a:defRPr>
                <a:solidFill>
                  <a:schemeClr val="dk2"/>
                </a:solidFill>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lvl="0" rtl="0" algn="r">
              <a:buNone/>
              <a:defRPr sz="1000">
                <a:solidFill>
                  <a:schemeClr val="dk2"/>
                </a:solidFill>
              </a:defRPr>
            </a:lvl1pPr>
            <a:lvl2pPr lvl="1" rtl="0" algn="r">
              <a:buNone/>
              <a:defRPr sz="1000">
                <a:solidFill>
                  <a:schemeClr val="dk2"/>
                </a:solidFill>
              </a:defRPr>
            </a:lvl2pPr>
            <a:lvl3pPr lvl="2" rtl="0" algn="r">
              <a:buNone/>
              <a:defRPr sz="1000">
                <a:solidFill>
                  <a:schemeClr val="dk2"/>
                </a:solidFill>
              </a:defRPr>
            </a:lvl3pPr>
            <a:lvl4pPr lvl="3" rtl="0" algn="r">
              <a:buNone/>
              <a:defRPr sz="1000">
                <a:solidFill>
                  <a:schemeClr val="dk2"/>
                </a:solidFill>
              </a:defRPr>
            </a:lvl4pPr>
            <a:lvl5pPr lvl="4" rtl="0" algn="r">
              <a:buNone/>
              <a:defRPr sz="1000">
                <a:solidFill>
                  <a:schemeClr val="dk2"/>
                </a:solidFill>
              </a:defRPr>
            </a:lvl5pPr>
            <a:lvl6pPr lvl="5" rtl="0" algn="r">
              <a:buNone/>
              <a:defRPr sz="1000">
                <a:solidFill>
                  <a:schemeClr val="dk2"/>
                </a:solidFill>
              </a:defRPr>
            </a:lvl6pPr>
            <a:lvl7pPr lvl="6" rtl="0" algn="r">
              <a:buNone/>
              <a:defRPr sz="1000">
                <a:solidFill>
                  <a:schemeClr val="dk2"/>
                </a:solidFill>
              </a:defRPr>
            </a:lvl7pPr>
            <a:lvl8pPr lvl="7" rtl="0" algn="r">
              <a:buNone/>
              <a:defRPr sz="1000">
                <a:solidFill>
                  <a:schemeClr val="dk2"/>
                </a:solidFill>
              </a:defRPr>
            </a:lvl8pPr>
            <a:lvl9pPr lvl="8" rtl="0" algn="r">
              <a:buNone/>
              <a:defRPr sz="1000">
                <a:solidFill>
                  <a:schemeClr val="dk2"/>
                </a:solidFill>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15.xml"/><Relationship Id="rId3" Type="http://schemas.openxmlformats.org/officeDocument/2006/relationships/image" Target="../media/image4.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16.xml"/><Relationship Id="rId3" Type="http://schemas.openxmlformats.org/officeDocument/2006/relationships/image" Target="../media/image2.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18.xml"/><Relationship Id="rId3" Type="http://schemas.openxmlformats.org/officeDocument/2006/relationships/image" Target="../media/image5.jp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21.xml"/><Relationship Id="rId3" Type="http://schemas.openxmlformats.org/officeDocument/2006/relationships/image" Target="../media/image7.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3.xml"/><Relationship Id="rId3" Type="http://schemas.openxmlformats.org/officeDocument/2006/relationships/comments" Target="../comments/comment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24.xml"/><Relationship Id="rId3" Type="http://schemas.openxmlformats.org/officeDocument/2006/relationships/image" Target="../media/image9.jp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26.xml"/><Relationship Id="rId3" Type="http://schemas.openxmlformats.org/officeDocument/2006/relationships/image" Target="../media/image8.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28.xml"/><Relationship Id="rId3" Type="http://schemas.openxmlformats.org/officeDocument/2006/relationships/image" Target="../media/image6.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29.xml"/><Relationship Id="rId3" Type="http://schemas.openxmlformats.org/officeDocument/2006/relationships/image" Target="../media/image3.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0.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4.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5.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6.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8.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9.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0.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4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9.xml"/><Relationship Id="rId3" Type="http://schemas.openxmlformats.org/officeDocument/2006/relationships/image" Target="../media/image1.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noFill/>
      </p:bgPr>
    </p:bg>
    <p:spTree>
      <p:nvGrpSpPr>
        <p:cNvPr id="53" name="Shape 53"/>
        <p:cNvGrpSpPr/>
        <p:nvPr/>
      </p:nvGrpSpPr>
      <p:grpSpPr>
        <a:xfrm>
          <a:off x="0" y="0"/>
          <a:ext cx="0" cy="0"/>
          <a:chOff x="0" y="0"/>
          <a:chExt cx="0" cy="0"/>
        </a:xfrm>
      </p:grpSpPr>
      <p:sp>
        <p:nvSpPr>
          <p:cNvPr id="54" name="Google Shape;54;p13"/>
          <p:cNvSpPr txBox="1"/>
          <p:nvPr>
            <p:ph idx="1" type="body"/>
          </p:nvPr>
        </p:nvSpPr>
        <p:spPr>
          <a:xfrm>
            <a:off x="311700" y="1152475"/>
            <a:ext cx="8520600" cy="3416400"/>
          </a:xfrm>
          <a:prstGeom prst="rect">
            <a:avLst/>
          </a:prstGeom>
        </p:spPr>
        <p:txBody>
          <a:bodyPr anchorCtr="0" anchor="ctr" bIns="91425" lIns="91425" spcFirstLastPara="1" rIns="91425" wrap="square" tIns="91425">
            <a:noAutofit/>
          </a:bodyPr>
          <a:lstStyle/>
          <a:p>
            <a:pPr indent="0" lvl="0" marL="0" rtl="0" algn="r">
              <a:spcBef>
                <a:spcPts val="0"/>
              </a:spcBef>
              <a:spcAft>
                <a:spcPts val="1200"/>
              </a:spcAft>
              <a:buNone/>
            </a:pPr>
            <a:r>
              <a:rPr b="1" lang="en" sz="15000">
                <a:solidFill>
                  <a:srgbClr val="000000"/>
                </a:solidFill>
                <a:latin typeface="Lobster"/>
                <a:ea typeface="Lobster"/>
                <a:cs typeface="Lobster"/>
                <a:sym typeface="Lobster"/>
              </a:rPr>
              <a:t>How did </a:t>
            </a:r>
            <a:endParaRPr b="1" sz="15000">
              <a:solidFill>
                <a:srgbClr val="000000"/>
              </a:solidFill>
              <a:latin typeface="Lobster"/>
              <a:ea typeface="Lobster"/>
              <a:cs typeface="Lobster"/>
              <a:sym typeface="Lobster"/>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noFill/>
      </p:bgPr>
    </p:bg>
    <p:spTree>
      <p:nvGrpSpPr>
        <p:cNvPr id="103" name="Shape 103"/>
        <p:cNvGrpSpPr/>
        <p:nvPr/>
      </p:nvGrpSpPr>
      <p:grpSpPr>
        <a:xfrm>
          <a:off x="0" y="0"/>
          <a:ext cx="0" cy="0"/>
          <a:chOff x="0" y="0"/>
          <a:chExt cx="0" cy="0"/>
        </a:xfrm>
      </p:grpSpPr>
      <p:sp>
        <p:nvSpPr>
          <p:cNvPr id="104" name="Google Shape;104;p22"/>
          <p:cNvSpPr txBox="1"/>
          <p:nvPr>
            <p:ph type="title"/>
          </p:nvPr>
        </p:nvSpPr>
        <p:spPr>
          <a:xfrm>
            <a:off x="150" y="429400"/>
            <a:ext cx="9144000" cy="8283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sz="4800" u="sng">
                <a:latin typeface="Alfa Slab One"/>
                <a:ea typeface="Alfa Slab One"/>
                <a:cs typeface="Alfa Slab One"/>
                <a:sym typeface="Alfa Slab One"/>
              </a:rPr>
              <a:t>Why does life need water?</a:t>
            </a:r>
            <a:endParaRPr sz="4800" u="sng">
              <a:latin typeface="Alfa Slab One"/>
              <a:ea typeface="Alfa Slab One"/>
              <a:cs typeface="Alfa Slab One"/>
              <a:sym typeface="Alfa Slab One"/>
            </a:endParaRPr>
          </a:p>
        </p:txBody>
      </p:sp>
      <p:sp>
        <p:nvSpPr>
          <p:cNvPr id="105" name="Google Shape;105;p22"/>
          <p:cNvSpPr txBox="1"/>
          <p:nvPr>
            <p:ph idx="1" type="body"/>
          </p:nvPr>
        </p:nvSpPr>
        <p:spPr>
          <a:xfrm>
            <a:off x="0" y="1517100"/>
            <a:ext cx="9144000" cy="3626400"/>
          </a:xfrm>
          <a:prstGeom prst="rect">
            <a:avLst/>
          </a:prstGeom>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1200"/>
              </a:spcAft>
              <a:buNone/>
            </a:pPr>
            <a:r>
              <a:rPr lang="en" sz="2400">
                <a:solidFill>
                  <a:srgbClr val="000000"/>
                </a:solidFill>
                <a:latin typeface="Comic Sans MS"/>
                <a:ea typeface="Comic Sans MS"/>
                <a:cs typeface="Comic Sans MS"/>
                <a:sym typeface="Comic Sans MS"/>
              </a:rPr>
              <a:t>Life needs water because water helps dissolve important nutrients and move them to your cells. It can dissolve more compounds than any other liquid. This means it is a universal solvent. It is like this because the hydrogen side of water is a positive electrical charge and the oxygen side is a negative charge. This means that positive or negative atoms can still be attracted atoms with a charge (some atoms called neutral atoms don’t have charges). It also helps remove toxins from your body.</a:t>
            </a:r>
            <a:endParaRPr sz="2400">
              <a:solidFill>
                <a:srgbClr val="000000"/>
              </a:solidFill>
              <a:latin typeface="Comic Sans MS"/>
              <a:ea typeface="Comic Sans MS"/>
              <a:cs typeface="Comic Sans MS"/>
              <a:sym typeface="Comic Sans MS"/>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9" name="Shape 109"/>
        <p:cNvGrpSpPr/>
        <p:nvPr/>
      </p:nvGrpSpPr>
      <p:grpSpPr>
        <a:xfrm>
          <a:off x="0" y="0"/>
          <a:ext cx="0" cy="0"/>
          <a:chOff x="0" y="0"/>
          <a:chExt cx="0" cy="0"/>
        </a:xfrm>
      </p:grpSpPr>
      <p:sp>
        <p:nvSpPr>
          <p:cNvPr id="110" name="Google Shape;110;p23"/>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sz="4800" u="sng">
                <a:latin typeface="Alfa Slab One"/>
                <a:ea typeface="Alfa Slab One"/>
                <a:cs typeface="Alfa Slab One"/>
                <a:sym typeface="Alfa Slab One"/>
              </a:rPr>
              <a:t>Purpose</a:t>
            </a:r>
            <a:endParaRPr sz="4800" u="sng">
              <a:latin typeface="Alfa Slab One"/>
              <a:ea typeface="Alfa Slab One"/>
              <a:cs typeface="Alfa Slab One"/>
              <a:sym typeface="Alfa Slab One"/>
            </a:endParaRPr>
          </a:p>
        </p:txBody>
      </p:sp>
      <p:sp>
        <p:nvSpPr>
          <p:cNvPr id="111" name="Google Shape;111;p23"/>
          <p:cNvSpPr txBox="1"/>
          <p:nvPr>
            <p:ph idx="1" type="body"/>
          </p:nvPr>
        </p:nvSpPr>
        <p:spPr>
          <a:xfrm>
            <a:off x="0" y="1595400"/>
            <a:ext cx="9144000" cy="3548100"/>
          </a:xfrm>
          <a:prstGeom prst="rect">
            <a:avLst/>
          </a:prstGeom>
          <a:ln cap="flat" cmpd="sng" w="9525">
            <a:solidFill>
              <a:srgbClr val="000000"/>
            </a:solidFill>
            <a:prstDash val="solid"/>
            <a:round/>
            <a:headEnd len="sm" w="sm" type="none"/>
            <a:tailEnd len="sm" w="sm" type="none"/>
          </a:ln>
        </p:spPr>
        <p:txBody>
          <a:bodyPr anchorCtr="0" anchor="ctr" bIns="91425" lIns="91425" spcFirstLastPara="1" rIns="91425" wrap="square" tIns="91425">
            <a:normAutofit/>
          </a:bodyPr>
          <a:lstStyle/>
          <a:p>
            <a:pPr indent="0" lvl="0" marL="0" rtl="0" algn="ctr">
              <a:spcBef>
                <a:spcPts val="0"/>
              </a:spcBef>
              <a:spcAft>
                <a:spcPts val="1200"/>
              </a:spcAft>
              <a:buNone/>
            </a:pPr>
            <a:r>
              <a:rPr lang="en" sz="2400">
                <a:solidFill>
                  <a:srgbClr val="000000"/>
                </a:solidFill>
                <a:latin typeface="Comic Sans MS"/>
                <a:ea typeface="Comic Sans MS"/>
                <a:cs typeface="Comic Sans MS"/>
                <a:sym typeface="Comic Sans MS"/>
              </a:rPr>
              <a:t>Scientists</a:t>
            </a:r>
            <a:r>
              <a:rPr lang="en" sz="2400">
                <a:solidFill>
                  <a:srgbClr val="000000"/>
                </a:solidFill>
                <a:latin typeface="Comic Sans MS"/>
                <a:ea typeface="Comic Sans MS"/>
                <a:cs typeface="Comic Sans MS"/>
                <a:sym typeface="Comic Sans MS"/>
              </a:rPr>
              <a:t> have been thinking about this question for a while but still do not know the answer. I am researching this topic because it is fascinating and cool to research. I will also learn a lot. It is also important to research because then people will know how water got on exoplanets. I want to see how some planets have water. I also have some experience on this topic because I know why water is important for life.</a:t>
            </a:r>
            <a:endParaRPr sz="2400">
              <a:solidFill>
                <a:srgbClr val="000000"/>
              </a:solidFill>
              <a:latin typeface="Comic Sans MS"/>
              <a:ea typeface="Comic Sans MS"/>
              <a:cs typeface="Comic Sans MS"/>
              <a:sym typeface="Comic Sans MS"/>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5" name="Shape 115"/>
        <p:cNvGrpSpPr/>
        <p:nvPr/>
      </p:nvGrpSpPr>
      <p:grpSpPr>
        <a:xfrm>
          <a:off x="0" y="0"/>
          <a:ext cx="0" cy="0"/>
          <a:chOff x="0" y="0"/>
          <a:chExt cx="0" cy="0"/>
        </a:xfrm>
      </p:grpSpPr>
      <p:sp>
        <p:nvSpPr>
          <p:cNvPr id="116" name="Google Shape;116;p24"/>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sz="4800" u="sng">
                <a:latin typeface="Alfa Slab One"/>
                <a:ea typeface="Alfa Slab One"/>
                <a:cs typeface="Alfa Slab One"/>
                <a:sym typeface="Alfa Slab One"/>
              </a:rPr>
              <a:t>Hypothesis</a:t>
            </a:r>
            <a:endParaRPr sz="4800" u="sng">
              <a:latin typeface="Alfa Slab One"/>
              <a:ea typeface="Alfa Slab One"/>
              <a:cs typeface="Alfa Slab One"/>
              <a:sym typeface="Alfa Slab One"/>
            </a:endParaRPr>
          </a:p>
        </p:txBody>
      </p:sp>
      <p:sp>
        <p:nvSpPr>
          <p:cNvPr id="117" name="Google Shape;117;p24"/>
          <p:cNvSpPr txBox="1"/>
          <p:nvPr>
            <p:ph idx="1" type="body"/>
          </p:nvPr>
        </p:nvSpPr>
        <p:spPr>
          <a:xfrm>
            <a:off x="0" y="1595400"/>
            <a:ext cx="9144000" cy="3548100"/>
          </a:xfrm>
          <a:prstGeom prst="rect">
            <a:avLst/>
          </a:prstGeom>
          <a:ln cap="flat" cmpd="sng" w="9525">
            <a:solidFill>
              <a:srgbClr val="000000"/>
            </a:solidFill>
            <a:prstDash val="solid"/>
            <a:round/>
            <a:headEnd len="sm" w="sm" type="none"/>
            <a:tailEnd len="sm" w="sm" type="none"/>
          </a:ln>
        </p:spPr>
        <p:txBody>
          <a:bodyPr anchorCtr="0" anchor="ctr" bIns="91425" lIns="91425" spcFirstLastPara="1" rIns="91425" wrap="square" tIns="91425">
            <a:normAutofit/>
          </a:bodyPr>
          <a:lstStyle/>
          <a:p>
            <a:pPr indent="0" lvl="0" marL="0" rtl="0" algn="ctr">
              <a:spcBef>
                <a:spcPts val="0"/>
              </a:spcBef>
              <a:spcAft>
                <a:spcPts val="1200"/>
              </a:spcAft>
              <a:buNone/>
            </a:pPr>
            <a:r>
              <a:rPr lang="en" sz="2400">
                <a:solidFill>
                  <a:srgbClr val="000000"/>
                </a:solidFill>
                <a:latin typeface="Comic Sans MS"/>
                <a:ea typeface="Comic Sans MS"/>
                <a:cs typeface="Comic Sans MS"/>
                <a:sym typeface="Comic Sans MS"/>
              </a:rPr>
              <a:t>My hypothesis is that </a:t>
            </a:r>
            <a:r>
              <a:rPr lang="en" sz="2400">
                <a:solidFill>
                  <a:srgbClr val="000000"/>
                </a:solidFill>
                <a:latin typeface="Comic Sans MS"/>
                <a:ea typeface="Comic Sans MS"/>
                <a:cs typeface="Comic Sans MS"/>
                <a:sym typeface="Comic Sans MS"/>
              </a:rPr>
              <a:t>water got on Earth from asteroids that had water. This is because most asteroids are composed of ice that could have melted on the impact. The asteroids also crashed a lot a long time ago. Because this happened, </a:t>
            </a:r>
            <a:r>
              <a:rPr lang="en" sz="2400">
                <a:solidFill>
                  <a:srgbClr val="000000"/>
                </a:solidFill>
                <a:latin typeface="Comic Sans MS"/>
                <a:ea typeface="Comic Sans MS"/>
                <a:cs typeface="Comic Sans MS"/>
                <a:sym typeface="Comic Sans MS"/>
              </a:rPr>
              <a:t>I think the theory is a very likely one.</a:t>
            </a:r>
            <a:endParaRPr sz="2400">
              <a:solidFill>
                <a:srgbClr val="000000"/>
              </a:solidFill>
              <a:latin typeface="Comic Sans MS"/>
              <a:ea typeface="Comic Sans MS"/>
              <a:cs typeface="Comic Sans MS"/>
              <a:sym typeface="Comic Sans MS"/>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1" name="Shape 121"/>
        <p:cNvGrpSpPr/>
        <p:nvPr/>
      </p:nvGrpSpPr>
      <p:grpSpPr>
        <a:xfrm>
          <a:off x="0" y="0"/>
          <a:ext cx="0" cy="0"/>
          <a:chOff x="0" y="0"/>
          <a:chExt cx="0" cy="0"/>
        </a:xfrm>
      </p:grpSpPr>
      <p:sp>
        <p:nvSpPr>
          <p:cNvPr id="122" name="Google Shape;122;p25"/>
          <p:cNvSpPr txBox="1"/>
          <p:nvPr>
            <p:ph type="ctrTitle"/>
          </p:nvPr>
        </p:nvSpPr>
        <p:spPr>
          <a:xfrm>
            <a:off x="311708" y="744575"/>
            <a:ext cx="8520600" cy="2052600"/>
          </a:xfrm>
          <a:prstGeom prst="rect">
            <a:avLst/>
          </a:prstGeom>
        </p:spPr>
        <p:txBody>
          <a:bodyPr anchorCtr="0" anchor="b" bIns="91425" lIns="91425" spcFirstLastPara="1" rIns="91425" wrap="square" tIns="91425">
            <a:normAutofit/>
          </a:bodyPr>
          <a:lstStyle/>
          <a:p>
            <a:pPr indent="0" lvl="0" marL="0" rtl="0" algn="ctr">
              <a:spcBef>
                <a:spcPts val="0"/>
              </a:spcBef>
              <a:spcAft>
                <a:spcPts val="0"/>
              </a:spcAft>
              <a:buNone/>
            </a:pPr>
            <a:r>
              <a:rPr lang="en" sz="7800" u="sng">
                <a:latin typeface="Alfa Slab One"/>
                <a:ea typeface="Alfa Slab One"/>
                <a:cs typeface="Alfa Slab One"/>
                <a:sym typeface="Alfa Slab One"/>
              </a:rPr>
              <a:t>Research</a:t>
            </a:r>
            <a:endParaRPr sz="7800" u="sng">
              <a:latin typeface="Alfa Slab One"/>
              <a:ea typeface="Alfa Slab One"/>
              <a:cs typeface="Alfa Slab One"/>
              <a:sym typeface="Alfa Slab One"/>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6" name="Shape 126"/>
        <p:cNvGrpSpPr/>
        <p:nvPr/>
      </p:nvGrpSpPr>
      <p:grpSpPr>
        <a:xfrm>
          <a:off x="0" y="0"/>
          <a:ext cx="0" cy="0"/>
          <a:chOff x="0" y="0"/>
          <a:chExt cx="0" cy="0"/>
        </a:xfrm>
      </p:grpSpPr>
      <p:sp>
        <p:nvSpPr>
          <p:cNvPr id="127" name="Google Shape;127;p26"/>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Clr>
                <a:schemeClr val="dk1"/>
              </a:buClr>
              <a:buSzPts val="1100"/>
              <a:buFont typeface="Arial"/>
              <a:buNone/>
            </a:pPr>
            <a:r>
              <a:rPr lang="en" sz="4800" u="sng">
                <a:latin typeface="Alfa Slab One"/>
                <a:ea typeface="Alfa Slab One"/>
                <a:cs typeface="Alfa Slab One"/>
                <a:sym typeface="Alfa Slab One"/>
              </a:rPr>
              <a:t>Water on exoplanets</a:t>
            </a:r>
            <a:endParaRPr sz="4800" u="sng">
              <a:latin typeface="Alfa Slab One"/>
              <a:ea typeface="Alfa Slab One"/>
              <a:cs typeface="Alfa Slab One"/>
              <a:sym typeface="Alfa Slab One"/>
            </a:endParaRPr>
          </a:p>
          <a:p>
            <a:pPr indent="0" lvl="0" marL="0" rtl="0" algn="ctr">
              <a:spcBef>
                <a:spcPts val="0"/>
              </a:spcBef>
              <a:spcAft>
                <a:spcPts val="0"/>
              </a:spcAft>
              <a:buNone/>
            </a:pPr>
            <a:r>
              <a:t/>
            </a:r>
            <a:endParaRPr sz="4800" u="sng">
              <a:latin typeface="Alfa Slab One"/>
              <a:ea typeface="Alfa Slab One"/>
              <a:cs typeface="Alfa Slab One"/>
              <a:sym typeface="Alfa Slab One"/>
            </a:endParaRPr>
          </a:p>
        </p:txBody>
      </p:sp>
      <p:sp>
        <p:nvSpPr>
          <p:cNvPr id="128" name="Google Shape;128;p26"/>
          <p:cNvSpPr txBox="1"/>
          <p:nvPr>
            <p:ph idx="1" type="body"/>
          </p:nvPr>
        </p:nvSpPr>
        <p:spPr>
          <a:xfrm>
            <a:off x="0" y="1727100"/>
            <a:ext cx="9144000" cy="3416400"/>
          </a:xfrm>
          <a:prstGeom prst="rect">
            <a:avLst/>
          </a:prstGeom>
          <a:ln cap="flat" cmpd="sng" w="9525">
            <a:solidFill>
              <a:srgbClr val="000000"/>
            </a:solidFill>
            <a:prstDash val="solid"/>
            <a:round/>
            <a:headEnd len="sm" w="sm" type="none"/>
            <a:tailEnd len="sm" w="sm" type="none"/>
          </a:ln>
        </p:spPr>
        <p:txBody>
          <a:bodyPr anchorCtr="0" anchor="ctr" bIns="91425" lIns="91425" spcFirstLastPara="1" rIns="91425" wrap="square" tIns="91425">
            <a:normAutofit fontScale="92500"/>
          </a:bodyPr>
          <a:lstStyle/>
          <a:p>
            <a:pPr indent="0" lvl="0" marL="0" rtl="0" algn="ctr">
              <a:spcBef>
                <a:spcPts val="0"/>
              </a:spcBef>
              <a:spcAft>
                <a:spcPts val="0"/>
              </a:spcAft>
              <a:buNone/>
            </a:pPr>
            <a:r>
              <a:rPr lang="en" sz="2400">
                <a:solidFill>
                  <a:srgbClr val="000000"/>
                </a:solidFill>
                <a:latin typeface="Comic Sans MS"/>
                <a:ea typeface="Comic Sans MS"/>
                <a:cs typeface="Comic Sans MS"/>
                <a:sym typeface="Comic Sans MS"/>
              </a:rPr>
              <a:t>Scientists</a:t>
            </a:r>
            <a:r>
              <a:rPr lang="en" sz="2400">
                <a:solidFill>
                  <a:srgbClr val="000000"/>
                </a:solidFill>
                <a:latin typeface="Comic Sans MS"/>
                <a:ea typeface="Comic Sans MS"/>
                <a:cs typeface="Comic Sans MS"/>
                <a:sym typeface="Comic Sans MS"/>
              </a:rPr>
              <a:t> know how water is on other planets by using a </a:t>
            </a:r>
            <a:r>
              <a:rPr lang="en" sz="2400">
                <a:solidFill>
                  <a:srgbClr val="000000"/>
                </a:solidFill>
                <a:latin typeface="Comic Sans MS"/>
                <a:ea typeface="Comic Sans MS"/>
                <a:cs typeface="Comic Sans MS"/>
                <a:sym typeface="Comic Sans MS"/>
              </a:rPr>
              <a:t>technique</a:t>
            </a:r>
            <a:r>
              <a:rPr lang="en" sz="2400">
                <a:solidFill>
                  <a:srgbClr val="000000"/>
                </a:solidFill>
                <a:latin typeface="Comic Sans MS"/>
                <a:ea typeface="Comic Sans MS"/>
                <a:cs typeface="Comic Sans MS"/>
                <a:sym typeface="Comic Sans MS"/>
              </a:rPr>
              <a:t> called spectroscopy. </a:t>
            </a:r>
            <a:r>
              <a:rPr lang="en" sz="2400">
                <a:solidFill>
                  <a:srgbClr val="000000"/>
                </a:solidFill>
                <a:latin typeface="Comic Sans MS"/>
                <a:ea typeface="Comic Sans MS"/>
                <a:cs typeface="Comic Sans MS"/>
                <a:sym typeface="Comic Sans MS"/>
              </a:rPr>
              <a:t>Spectroscopy</a:t>
            </a:r>
            <a:r>
              <a:rPr lang="en" sz="2400">
                <a:solidFill>
                  <a:srgbClr val="000000"/>
                </a:solidFill>
                <a:latin typeface="Comic Sans MS"/>
                <a:ea typeface="Comic Sans MS"/>
                <a:cs typeface="Comic Sans MS"/>
                <a:sym typeface="Comic Sans MS"/>
              </a:rPr>
              <a:t> works by seeing what </a:t>
            </a:r>
            <a:r>
              <a:rPr lang="en" sz="2400">
                <a:solidFill>
                  <a:srgbClr val="000000"/>
                </a:solidFill>
                <a:latin typeface="Comic Sans MS"/>
                <a:ea typeface="Comic Sans MS"/>
                <a:cs typeface="Comic Sans MS"/>
                <a:sym typeface="Comic Sans MS"/>
              </a:rPr>
              <a:t>wavelengths</a:t>
            </a:r>
            <a:r>
              <a:rPr lang="en" sz="2400">
                <a:solidFill>
                  <a:srgbClr val="000000"/>
                </a:solidFill>
                <a:latin typeface="Comic Sans MS"/>
                <a:ea typeface="Comic Sans MS"/>
                <a:cs typeface="Comic Sans MS"/>
                <a:sym typeface="Comic Sans MS"/>
              </a:rPr>
              <a:t> </a:t>
            </a:r>
            <a:r>
              <a:rPr lang="en" sz="2400">
                <a:solidFill>
                  <a:srgbClr val="000000"/>
                </a:solidFill>
                <a:latin typeface="Comic Sans MS"/>
                <a:ea typeface="Comic Sans MS"/>
                <a:cs typeface="Comic Sans MS"/>
                <a:sym typeface="Comic Sans MS"/>
              </a:rPr>
              <a:t>molecules</a:t>
            </a:r>
            <a:r>
              <a:rPr lang="en" sz="2400">
                <a:solidFill>
                  <a:srgbClr val="000000"/>
                </a:solidFill>
                <a:latin typeface="Comic Sans MS"/>
                <a:ea typeface="Comic Sans MS"/>
                <a:cs typeface="Comic Sans MS"/>
                <a:sym typeface="Comic Sans MS"/>
              </a:rPr>
              <a:t> absorb. A wavelength is the distance between a crest and </a:t>
            </a:r>
            <a:r>
              <a:rPr lang="en" sz="2400">
                <a:solidFill>
                  <a:srgbClr val="000000"/>
                </a:solidFill>
                <a:latin typeface="Comic Sans MS"/>
                <a:ea typeface="Comic Sans MS"/>
                <a:cs typeface="Comic Sans MS"/>
                <a:sym typeface="Comic Sans MS"/>
              </a:rPr>
              <a:t>the</a:t>
            </a:r>
            <a:r>
              <a:rPr lang="en" sz="2400">
                <a:solidFill>
                  <a:srgbClr val="000000"/>
                </a:solidFill>
                <a:latin typeface="Comic Sans MS"/>
                <a:ea typeface="Comic Sans MS"/>
                <a:cs typeface="Comic Sans MS"/>
                <a:sym typeface="Comic Sans MS"/>
              </a:rPr>
              <a:t> next nearest one. The next step in spectroscopy is to see if there is a strong absorption of that specific wavelength.</a:t>
            </a:r>
            <a:endParaRPr sz="2400">
              <a:solidFill>
                <a:srgbClr val="000000"/>
              </a:solidFill>
              <a:latin typeface="Comic Sans MS"/>
              <a:ea typeface="Comic Sans MS"/>
              <a:cs typeface="Comic Sans MS"/>
              <a:sym typeface="Comic Sans MS"/>
            </a:endParaRPr>
          </a:p>
          <a:p>
            <a:pPr indent="0" lvl="0" marL="0" rtl="0" algn="ctr">
              <a:spcBef>
                <a:spcPts val="1200"/>
              </a:spcBef>
              <a:spcAft>
                <a:spcPts val="1200"/>
              </a:spcAft>
              <a:buNone/>
            </a:pPr>
            <a:r>
              <a:rPr lang="en" sz="2400">
                <a:solidFill>
                  <a:srgbClr val="000000"/>
                </a:solidFill>
                <a:latin typeface="Comic Sans MS"/>
                <a:ea typeface="Comic Sans MS"/>
                <a:cs typeface="Comic Sans MS"/>
                <a:sym typeface="Comic Sans MS"/>
              </a:rPr>
              <a:t>E.g.: To see if water is on an exoplanet, we check if there is a strong absorption of </a:t>
            </a:r>
            <a:r>
              <a:rPr lang="en" sz="2400">
                <a:solidFill>
                  <a:srgbClr val="000000"/>
                </a:solidFill>
                <a:latin typeface="Comic Sans MS"/>
                <a:ea typeface="Comic Sans MS"/>
                <a:cs typeface="Comic Sans MS"/>
                <a:sym typeface="Comic Sans MS"/>
              </a:rPr>
              <a:t>infrared</a:t>
            </a:r>
            <a:r>
              <a:rPr lang="en" sz="2400">
                <a:solidFill>
                  <a:srgbClr val="000000"/>
                </a:solidFill>
                <a:latin typeface="Comic Sans MS"/>
                <a:ea typeface="Comic Sans MS"/>
                <a:cs typeface="Comic Sans MS"/>
                <a:sym typeface="Comic Sans MS"/>
              </a:rPr>
              <a:t> wavelengths; which water absorbs.</a:t>
            </a:r>
            <a:endParaRPr sz="2400">
              <a:solidFill>
                <a:srgbClr val="000000"/>
              </a:solidFill>
              <a:latin typeface="Comic Sans MS"/>
              <a:ea typeface="Comic Sans MS"/>
              <a:cs typeface="Comic Sans MS"/>
              <a:sym typeface="Comic Sans MS"/>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2" name="Shape 132"/>
        <p:cNvGrpSpPr/>
        <p:nvPr/>
      </p:nvGrpSpPr>
      <p:grpSpPr>
        <a:xfrm>
          <a:off x="0" y="0"/>
          <a:ext cx="0" cy="0"/>
          <a:chOff x="0" y="0"/>
          <a:chExt cx="0" cy="0"/>
        </a:xfrm>
      </p:grpSpPr>
      <p:pic>
        <p:nvPicPr>
          <p:cNvPr id="133" name="Google Shape;133;p27"/>
          <p:cNvPicPr preferRelativeResize="0"/>
          <p:nvPr/>
        </p:nvPicPr>
        <p:blipFill rotWithShape="1">
          <a:blip r:embed="rId3">
            <a:alphaModFix/>
          </a:blip>
          <a:srcRect b="0" l="13752" r="16047" t="0"/>
          <a:stretch/>
        </p:blipFill>
        <p:spPr>
          <a:xfrm>
            <a:off x="-9850" y="0"/>
            <a:ext cx="7034190" cy="5143500"/>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7" name="Shape 137"/>
        <p:cNvGrpSpPr/>
        <p:nvPr/>
      </p:nvGrpSpPr>
      <p:grpSpPr>
        <a:xfrm>
          <a:off x="0" y="0"/>
          <a:ext cx="0" cy="0"/>
          <a:chOff x="0" y="0"/>
          <a:chExt cx="0" cy="0"/>
        </a:xfrm>
      </p:grpSpPr>
      <p:pic>
        <p:nvPicPr>
          <p:cNvPr descr="Visible Light Spectrum: From a Lighting Manufacturer's Perspective" id="138" name="Google Shape;138;p28"/>
          <p:cNvPicPr preferRelativeResize="0"/>
          <p:nvPr/>
        </p:nvPicPr>
        <p:blipFill>
          <a:blip r:embed="rId3">
            <a:alphaModFix/>
          </a:blip>
          <a:stretch>
            <a:fillRect/>
          </a:stretch>
        </p:blipFill>
        <p:spPr>
          <a:xfrm>
            <a:off x="0" y="0"/>
            <a:ext cx="8156550" cy="3872425"/>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2" name="Shape 142"/>
        <p:cNvGrpSpPr/>
        <p:nvPr/>
      </p:nvGrpSpPr>
      <p:grpSpPr>
        <a:xfrm>
          <a:off x="0" y="0"/>
          <a:ext cx="0" cy="0"/>
          <a:chOff x="0" y="0"/>
          <a:chExt cx="0" cy="0"/>
        </a:xfrm>
      </p:grpSpPr>
      <p:sp>
        <p:nvSpPr>
          <p:cNvPr id="143" name="Google Shape;143;p29"/>
          <p:cNvSpPr txBox="1"/>
          <p:nvPr>
            <p:ph type="title"/>
          </p:nvPr>
        </p:nvSpPr>
        <p:spPr>
          <a:xfrm>
            <a:off x="311700" y="140225"/>
            <a:ext cx="8520600" cy="5727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sz="4800" u="sng">
                <a:latin typeface="Alfa Slab One"/>
                <a:ea typeface="Alfa Slab One"/>
                <a:cs typeface="Alfa Slab One"/>
                <a:sym typeface="Alfa Slab One"/>
              </a:rPr>
              <a:t>Research</a:t>
            </a:r>
            <a:endParaRPr sz="4800" u="sng">
              <a:latin typeface="Alfa Slab One"/>
              <a:ea typeface="Alfa Slab One"/>
              <a:cs typeface="Alfa Slab One"/>
              <a:sym typeface="Alfa Slab One"/>
            </a:endParaRPr>
          </a:p>
          <a:p>
            <a:pPr indent="0" lvl="0" marL="0" rtl="0" algn="ctr">
              <a:spcBef>
                <a:spcPts val="0"/>
              </a:spcBef>
              <a:spcAft>
                <a:spcPts val="0"/>
              </a:spcAft>
              <a:buNone/>
            </a:pPr>
            <a:r>
              <a:rPr lang="en" sz="3600">
                <a:latin typeface="Alfa Slab One"/>
                <a:ea typeface="Alfa Slab One"/>
                <a:cs typeface="Alfa Slab One"/>
                <a:sym typeface="Alfa Slab One"/>
              </a:rPr>
              <a:t>Habitable zone</a:t>
            </a:r>
            <a:endParaRPr sz="3600">
              <a:latin typeface="Alfa Slab One"/>
              <a:ea typeface="Alfa Slab One"/>
              <a:cs typeface="Alfa Slab One"/>
              <a:sym typeface="Alfa Slab One"/>
            </a:endParaRPr>
          </a:p>
        </p:txBody>
      </p:sp>
      <p:sp>
        <p:nvSpPr>
          <p:cNvPr id="144" name="Google Shape;144;p29"/>
          <p:cNvSpPr txBox="1"/>
          <p:nvPr>
            <p:ph idx="1" type="body"/>
          </p:nvPr>
        </p:nvSpPr>
        <p:spPr>
          <a:xfrm>
            <a:off x="0" y="1498500"/>
            <a:ext cx="9144000" cy="3645000"/>
          </a:xfrm>
          <a:prstGeom prst="rect">
            <a:avLst/>
          </a:prstGeom>
          <a:ln cap="flat" cmpd="sng" w="9525">
            <a:solidFill>
              <a:srgbClr val="000000"/>
            </a:solidFill>
            <a:prstDash val="solid"/>
            <a:round/>
            <a:headEnd len="sm" w="sm" type="none"/>
            <a:tailEnd len="sm" w="sm" type="none"/>
          </a:ln>
        </p:spPr>
        <p:txBody>
          <a:bodyPr anchorCtr="0" anchor="ctr" bIns="91425" lIns="91425" spcFirstLastPara="1" rIns="91425" wrap="square" tIns="91425">
            <a:normAutofit fontScale="92500"/>
          </a:bodyPr>
          <a:lstStyle/>
          <a:p>
            <a:pPr indent="0" lvl="0" marL="0" rtl="0" algn="ctr">
              <a:spcBef>
                <a:spcPts val="0"/>
              </a:spcBef>
              <a:spcAft>
                <a:spcPts val="1200"/>
              </a:spcAft>
              <a:buNone/>
            </a:pPr>
            <a:r>
              <a:rPr lang="en" sz="2400">
                <a:solidFill>
                  <a:srgbClr val="000000"/>
                </a:solidFill>
                <a:latin typeface="Comic Sans MS"/>
                <a:ea typeface="Comic Sans MS"/>
                <a:cs typeface="Comic Sans MS"/>
                <a:sym typeface="Comic Sans MS"/>
              </a:rPr>
              <a:t>Another reason why we have water on Earth is because we are in the habitable zone. If we were in the back of the solar system and watery asteroids crashed into the planet, the water would just freeze and would be useless. If the watery asteroids crashed into Mercury, it would melt and that would not help life. We are in a special spot in the solar system where water is a liquid, which is useful for life. We also are in a special type of habitable zone. The CHZ is a continuously habitable zone. It is a place where water can exist for </a:t>
            </a:r>
            <a:r>
              <a:rPr b="1" lang="en" sz="2400">
                <a:solidFill>
                  <a:srgbClr val="000000"/>
                </a:solidFill>
                <a:latin typeface="Comic Sans MS"/>
                <a:ea typeface="Comic Sans MS"/>
                <a:cs typeface="Comic Sans MS"/>
                <a:sym typeface="Comic Sans MS"/>
              </a:rPr>
              <a:t>long periods of time.</a:t>
            </a:r>
            <a:endParaRPr sz="2400">
              <a:solidFill>
                <a:srgbClr val="000000"/>
              </a:solidFill>
              <a:latin typeface="Comic Sans MS"/>
              <a:ea typeface="Comic Sans MS"/>
              <a:cs typeface="Comic Sans MS"/>
              <a:sym typeface="Comic Sans MS"/>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8" name="Shape 148"/>
        <p:cNvGrpSpPr/>
        <p:nvPr/>
      </p:nvGrpSpPr>
      <p:grpSpPr>
        <a:xfrm>
          <a:off x="0" y="0"/>
          <a:ext cx="0" cy="0"/>
          <a:chOff x="0" y="0"/>
          <a:chExt cx="0" cy="0"/>
        </a:xfrm>
      </p:grpSpPr>
      <p:pic>
        <p:nvPicPr>
          <p:cNvPr id="149" name="Google Shape;149;p30"/>
          <p:cNvPicPr preferRelativeResize="0"/>
          <p:nvPr/>
        </p:nvPicPr>
        <p:blipFill>
          <a:blip r:embed="rId3">
            <a:alphaModFix/>
          </a:blip>
          <a:stretch>
            <a:fillRect/>
          </a:stretch>
        </p:blipFill>
        <p:spPr>
          <a:xfrm>
            <a:off x="0" y="0"/>
            <a:ext cx="6858000" cy="5143500"/>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3" name="Shape 153"/>
        <p:cNvGrpSpPr/>
        <p:nvPr/>
      </p:nvGrpSpPr>
      <p:grpSpPr>
        <a:xfrm>
          <a:off x="0" y="0"/>
          <a:ext cx="0" cy="0"/>
          <a:chOff x="0" y="0"/>
          <a:chExt cx="0" cy="0"/>
        </a:xfrm>
      </p:grpSpPr>
      <p:sp>
        <p:nvSpPr>
          <p:cNvPr id="154" name="Google Shape;154;p31"/>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sz="4800" u="sng">
                <a:latin typeface="Alfa Slab One"/>
                <a:ea typeface="Alfa Slab One"/>
                <a:cs typeface="Alfa Slab One"/>
                <a:sym typeface="Alfa Slab One"/>
              </a:rPr>
              <a:t>Research</a:t>
            </a:r>
            <a:endParaRPr sz="4800" u="sng">
              <a:latin typeface="Alfa Slab One"/>
              <a:ea typeface="Alfa Slab One"/>
              <a:cs typeface="Alfa Slab One"/>
              <a:sym typeface="Alfa Slab One"/>
            </a:endParaRPr>
          </a:p>
          <a:p>
            <a:pPr indent="0" lvl="0" marL="0" rtl="0" algn="ctr">
              <a:spcBef>
                <a:spcPts val="0"/>
              </a:spcBef>
              <a:spcAft>
                <a:spcPts val="0"/>
              </a:spcAft>
              <a:buNone/>
            </a:pPr>
            <a:r>
              <a:rPr lang="en" sz="3600">
                <a:latin typeface="Alfa Slab One"/>
                <a:ea typeface="Alfa Slab One"/>
                <a:cs typeface="Alfa Slab One"/>
                <a:sym typeface="Alfa Slab One"/>
              </a:rPr>
              <a:t>Theia</a:t>
            </a:r>
            <a:endParaRPr sz="3600">
              <a:latin typeface="Alfa Slab One"/>
              <a:ea typeface="Alfa Slab One"/>
              <a:cs typeface="Alfa Slab One"/>
              <a:sym typeface="Alfa Slab One"/>
            </a:endParaRPr>
          </a:p>
        </p:txBody>
      </p:sp>
      <p:sp>
        <p:nvSpPr>
          <p:cNvPr id="155" name="Google Shape;155;p31"/>
          <p:cNvSpPr txBox="1"/>
          <p:nvPr>
            <p:ph idx="1" type="body"/>
          </p:nvPr>
        </p:nvSpPr>
        <p:spPr>
          <a:xfrm>
            <a:off x="0" y="1727100"/>
            <a:ext cx="9144000" cy="3416400"/>
          </a:xfrm>
          <a:prstGeom prst="rect">
            <a:avLst/>
          </a:prstGeom>
          <a:ln cap="flat" cmpd="sng" w="9525">
            <a:solidFill>
              <a:srgbClr val="000000"/>
            </a:solidFill>
            <a:prstDash val="solid"/>
            <a:round/>
            <a:headEnd len="sm" w="sm" type="none"/>
            <a:tailEnd len="sm" w="sm" type="none"/>
          </a:ln>
        </p:spPr>
        <p:txBody>
          <a:bodyPr anchorCtr="0" anchor="ctr" bIns="91425" lIns="91425" spcFirstLastPara="1" rIns="91425" wrap="square" tIns="91425">
            <a:normAutofit/>
          </a:bodyPr>
          <a:lstStyle/>
          <a:p>
            <a:pPr indent="0" lvl="0" marL="0" rtl="0" algn="ctr">
              <a:spcBef>
                <a:spcPts val="0"/>
              </a:spcBef>
              <a:spcAft>
                <a:spcPts val="1200"/>
              </a:spcAft>
              <a:buNone/>
            </a:pPr>
            <a:r>
              <a:rPr lang="en" sz="2400">
                <a:solidFill>
                  <a:srgbClr val="000000"/>
                </a:solidFill>
                <a:latin typeface="Comic Sans MS"/>
                <a:ea typeface="Comic Sans MS"/>
                <a:cs typeface="Comic Sans MS"/>
                <a:sym typeface="Comic Sans MS"/>
              </a:rPr>
              <a:t>Theia was the planetoid that crashed into the Earth to form the moon. The pieces that got off the planetoid formed the moon. When it crashed, it could have given the Earth some of its water if it had some. </a:t>
            </a:r>
            <a:r>
              <a:rPr lang="en" sz="2400">
                <a:solidFill>
                  <a:schemeClr val="dk1"/>
                </a:solidFill>
                <a:latin typeface="Comic Sans MS"/>
                <a:ea typeface="Comic Sans MS"/>
                <a:cs typeface="Comic Sans MS"/>
                <a:sym typeface="Comic Sans MS"/>
              </a:rPr>
              <a:t>There is another piece of evidence too. The composition of the mantle and the crust come</a:t>
            </a:r>
            <a:r>
              <a:rPr lang="en" sz="2400">
                <a:solidFill>
                  <a:schemeClr val="dk1"/>
                </a:solidFill>
                <a:latin typeface="Comic Sans MS"/>
                <a:ea typeface="Comic Sans MS"/>
                <a:cs typeface="Comic Sans MS"/>
                <a:sym typeface="Comic Sans MS"/>
              </a:rPr>
              <a:t> from the outer solar system. People know this because they check it with where the element molybdenum came from.</a:t>
            </a:r>
            <a:endParaRPr sz="2400">
              <a:solidFill>
                <a:srgbClr val="000000"/>
              </a:solidFill>
              <a:latin typeface="Comic Sans MS"/>
              <a:ea typeface="Comic Sans MS"/>
              <a:cs typeface="Comic Sans MS"/>
              <a:sym typeface="Comic Sans MS"/>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noFill/>
      </p:bgPr>
    </p:bg>
    <p:spTree>
      <p:nvGrpSpPr>
        <p:cNvPr id="58" name="Shape 58"/>
        <p:cNvGrpSpPr/>
        <p:nvPr/>
      </p:nvGrpSpPr>
      <p:grpSpPr>
        <a:xfrm>
          <a:off x="0" y="0"/>
          <a:ext cx="0" cy="0"/>
          <a:chOff x="0" y="0"/>
          <a:chExt cx="0" cy="0"/>
        </a:xfrm>
      </p:grpSpPr>
      <p:sp>
        <p:nvSpPr>
          <p:cNvPr id="59" name="Google Shape;59;p14"/>
          <p:cNvSpPr txBox="1"/>
          <p:nvPr>
            <p:ph idx="1" type="body"/>
          </p:nvPr>
        </p:nvSpPr>
        <p:spPr>
          <a:xfrm>
            <a:off x="311700" y="1152475"/>
            <a:ext cx="8520600" cy="3416400"/>
          </a:xfrm>
          <a:prstGeom prst="rect">
            <a:avLst/>
          </a:prstGeom>
        </p:spPr>
        <p:txBody>
          <a:bodyPr anchorCtr="0" anchor="ctr" bIns="91425" lIns="91425" spcFirstLastPara="1" rIns="91425" wrap="square" tIns="91425">
            <a:noAutofit/>
          </a:bodyPr>
          <a:lstStyle/>
          <a:p>
            <a:pPr indent="0" lvl="0" marL="0" rtl="0" algn="l">
              <a:spcBef>
                <a:spcPts val="0"/>
              </a:spcBef>
              <a:spcAft>
                <a:spcPts val="1200"/>
              </a:spcAft>
              <a:buNone/>
            </a:pPr>
            <a:r>
              <a:rPr b="1" lang="en" sz="15000">
                <a:solidFill>
                  <a:srgbClr val="000000"/>
                </a:solidFill>
                <a:latin typeface="Lobster"/>
                <a:ea typeface="Lobster"/>
                <a:cs typeface="Lobster"/>
                <a:sym typeface="Lobster"/>
              </a:rPr>
              <a:t>Water</a:t>
            </a:r>
            <a:endParaRPr b="1" sz="15000">
              <a:solidFill>
                <a:srgbClr val="000000"/>
              </a:solidFill>
              <a:latin typeface="Lobster"/>
              <a:ea typeface="Lobster"/>
              <a:cs typeface="Lobster"/>
              <a:sym typeface="Lobster"/>
            </a:endParaRPr>
          </a:p>
        </p:txBody>
      </p:sp>
      <p:sp>
        <p:nvSpPr>
          <p:cNvPr id="60" name="Google Shape;60;p14"/>
          <p:cNvSpPr txBox="1"/>
          <p:nvPr/>
        </p:nvSpPr>
        <p:spPr>
          <a:xfrm>
            <a:off x="6280600" y="3542650"/>
            <a:ext cx="2847600" cy="1385400"/>
          </a:xfrm>
          <a:prstGeom prst="rect">
            <a:avLst/>
          </a:prstGeom>
          <a:noFill/>
          <a:ln>
            <a:noFill/>
          </a:ln>
        </p:spPr>
        <p:txBody>
          <a:bodyPr anchorCtr="0" anchor="t" bIns="91425" lIns="91425" spcFirstLastPara="1" rIns="91425" wrap="square" tIns="91425">
            <a:spAutoFit/>
          </a:bodyPr>
          <a:lstStyle/>
          <a:p>
            <a:pPr indent="0" lvl="0" marL="0" rtl="0" algn="r">
              <a:spcBef>
                <a:spcPts val="0"/>
              </a:spcBef>
              <a:spcAft>
                <a:spcPts val="0"/>
              </a:spcAft>
              <a:buNone/>
            </a:pPr>
            <a:r>
              <a:t/>
            </a:r>
            <a:endParaRPr sz="7800">
              <a:latin typeface="Lobster"/>
              <a:ea typeface="Lobster"/>
              <a:cs typeface="Lobster"/>
              <a:sym typeface="Lobster"/>
            </a:endParaRP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9" name="Shape 159"/>
        <p:cNvGrpSpPr/>
        <p:nvPr/>
      </p:nvGrpSpPr>
      <p:grpSpPr>
        <a:xfrm>
          <a:off x="0" y="0"/>
          <a:ext cx="0" cy="0"/>
          <a:chOff x="0" y="0"/>
          <a:chExt cx="0" cy="0"/>
        </a:xfrm>
      </p:grpSpPr>
      <p:sp>
        <p:nvSpPr>
          <p:cNvPr id="160" name="Google Shape;160;p32"/>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sz="4800" u="sng">
                <a:latin typeface="Alfa Slab One"/>
                <a:ea typeface="Alfa Slab One"/>
                <a:cs typeface="Alfa Slab One"/>
                <a:sym typeface="Alfa Slab One"/>
              </a:rPr>
              <a:t>Research</a:t>
            </a:r>
            <a:endParaRPr sz="4800" u="sng">
              <a:latin typeface="Alfa Slab One"/>
              <a:ea typeface="Alfa Slab One"/>
              <a:cs typeface="Alfa Slab One"/>
              <a:sym typeface="Alfa Slab One"/>
            </a:endParaRPr>
          </a:p>
          <a:p>
            <a:pPr indent="0" lvl="0" marL="0" rtl="0" algn="ctr">
              <a:spcBef>
                <a:spcPts val="0"/>
              </a:spcBef>
              <a:spcAft>
                <a:spcPts val="0"/>
              </a:spcAft>
              <a:buNone/>
            </a:pPr>
            <a:r>
              <a:rPr lang="en" sz="3600">
                <a:latin typeface="Alfa Slab One"/>
                <a:ea typeface="Alfa Slab One"/>
                <a:cs typeface="Alfa Slab One"/>
                <a:sym typeface="Alfa Slab One"/>
              </a:rPr>
              <a:t>Theia cont.</a:t>
            </a:r>
            <a:endParaRPr sz="3600">
              <a:latin typeface="Alfa Slab One"/>
              <a:ea typeface="Alfa Slab One"/>
              <a:cs typeface="Alfa Slab One"/>
              <a:sym typeface="Alfa Slab One"/>
            </a:endParaRPr>
          </a:p>
        </p:txBody>
      </p:sp>
      <p:sp>
        <p:nvSpPr>
          <p:cNvPr id="161" name="Google Shape;161;p32"/>
          <p:cNvSpPr txBox="1"/>
          <p:nvPr>
            <p:ph idx="1" type="body"/>
          </p:nvPr>
        </p:nvSpPr>
        <p:spPr>
          <a:xfrm>
            <a:off x="0" y="1727100"/>
            <a:ext cx="9144000" cy="3416400"/>
          </a:xfrm>
          <a:prstGeom prst="rect">
            <a:avLst/>
          </a:prstGeom>
          <a:ln cap="flat" cmpd="sng" w="9525">
            <a:solidFill>
              <a:srgbClr val="000000"/>
            </a:solidFill>
            <a:prstDash val="solid"/>
            <a:round/>
            <a:headEnd len="sm" w="sm" type="none"/>
            <a:tailEnd len="sm" w="sm" type="none"/>
          </a:ln>
        </p:spPr>
        <p:txBody>
          <a:bodyPr anchorCtr="0" anchor="ctr" bIns="91425" lIns="91425" spcFirstLastPara="1" rIns="91425" wrap="square" tIns="91425">
            <a:normAutofit/>
          </a:bodyPr>
          <a:lstStyle/>
          <a:p>
            <a:pPr indent="0" lvl="0" marL="0" rtl="0" algn="ctr">
              <a:spcBef>
                <a:spcPts val="0"/>
              </a:spcBef>
              <a:spcAft>
                <a:spcPts val="1200"/>
              </a:spcAft>
              <a:buNone/>
            </a:pPr>
            <a:r>
              <a:rPr lang="en" sz="2400">
                <a:solidFill>
                  <a:srgbClr val="000000"/>
                </a:solidFill>
                <a:latin typeface="Comic Sans MS"/>
                <a:ea typeface="Comic Sans MS"/>
                <a:cs typeface="Comic Sans MS"/>
                <a:sym typeface="Comic Sans MS"/>
              </a:rPr>
              <a:t>The molybdenum from the mantle came from the collision with Theia. </a:t>
            </a:r>
            <a:r>
              <a:rPr lang="en" sz="2400">
                <a:solidFill>
                  <a:srgbClr val="000000"/>
                </a:solidFill>
                <a:latin typeface="Comic Sans MS"/>
                <a:ea typeface="Comic Sans MS"/>
                <a:cs typeface="Comic Sans MS"/>
                <a:sym typeface="Comic Sans MS"/>
              </a:rPr>
              <a:t>The results also showed that the elements came from the outer solar system. This means Theia came from there. Everything that comes from the Kuiper belt has ice on it. When Theia crashed into the Earth, the ice could have melted and given Earth water.</a:t>
            </a:r>
            <a:endParaRPr sz="2400">
              <a:solidFill>
                <a:srgbClr val="000000"/>
              </a:solidFill>
              <a:latin typeface="Comic Sans MS"/>
              <a:ea typeface="Comic Sans MS"/>
              <a:cs typeface="Comic Sans MS"/>
              <a:sym typeface="Comic Sans MS"/>
            </a:endParaRPr>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5" name="Shape 165"/>
        <p:cNvGrpSpPr/>
        <p:nvPr/>
      </p:nvGrpSpPr>
      <p:grpSpPr>
        <a:xfrm>
          <a:off x="0" y="0"/>
          <a:ext cx="0" cy="0"/>
          <a:chOff x="0" y="0"/>
          <a:chExt cx="0" cy="0"/>
        </a:xfrm>
      </p:grpSpPr>
      <p:pic>
        <p:nvPicPr>
          <p:cNvPr id="166" name="Google Shape;166;p33"/>
          <p:cNvPicPr preferRelativeResize="0"/>
          <p:nvPr/>
        </p:nvPicPr>
        <p:blipFill rotWithShape="1">
          <a:blip r:embed="rId3">
            <a:alphaModFix/>
          </a:blip>
          <a:srcRect b="2698" l="0" r="0" t="5194"/>
          <a:stretch/>
        </p:blipFill>
        <p:spPr>
          <a:xfrm>
            <a:off x="0" y="0"/>
            <a:ext cx="8517869" cy="5143501"/>
          </a:xfrm>
          <a:prstGeom prst="rect">
            <a:avLst/>
          </a:prstGeom>
          <a:noFill/>
          <a:ln>
            <a:noFill/>
          </a:ln>
        </p:spPr>
      </p:pic>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0" name="Shape 170"/>
        <p:cNvGrpSpPr/>
        <p:nvPr/>
      </p:nvGrpSpPr>
      <p:grpSpPr>
        <a:xfrm>
          <a:off x="0" y="0"/>
          <a:ext cx="0" cy="0"/>
          <a:chOff x="0" y="0"/>
          <a:chExt cx="0" cy="0"/>
        </a:xfrm>
      </p:grpSpPr>
      <p:sp>
        <p:nvSpPr>
          <p:cNvPr id="171" name="Google Shape;171;p34"/>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sz="4800" u="sng">
                <a:latin typeface="Alfa Slab One"/>
                <a:ea typeface="Alfa Slab One"/>
                <a:cs typeface="Alfa Slab One"/>
                <a:sym typeface="Alfa Slab One"/>
              </a:rPr>
              <a:t>Research</a:t>
            </a:r>
            <a:endParaRPr sz="4800" u="sng">
              <a:latin typeface="Alfa Slab One"/>
              <a:ea typeface="Alfa Slab One"/>
              <a:cs typeface="Alfa Slab One"/>
              <a:sym typeface="Alfa Slab One"/>
            </a:endParaRPr>
          </a:p>
          <a:p>
            <a:pPr indent="0" lvl="0" marL="0" rtl="0" algn="ctr">
              <a:spcBef>
                <a:spcPts val="0"/>
              </a:spcBef>
              <a:spcAft>
                <a:spcPts val="0"/>
              </a:spcAft>
              <a:buNone/>
            </a:pPr>
            <a:r>
              <a:rPr lang="en" sz="3600">
                <a:latin typeface="Alfa Slab One"/>
                <a:ea typeface="Alfa Slab One"/>
                <a:cs typeface="Alfa Slab One"/>
                <a:sym typeface="Alfa Slab One"/>
              </a:rPr>
              <a:t>Planetesimals</a:t>
            </a:r>
            <a:endParaRPr sz="3600">
              <a:latin typeface="Alfa Slab One"/>
              <a:ea typeface="Alfa Slab One"/>
              <a:cs typeface="Alfa Slab One"/>
              <a:sym typeface="Alfa Slab One"/>
            </a:endParaRPr>
          </a:p>
        </p:txBody>
      </p:sp>
      <p:sp>
        <p:nvSpPr>
          <p:cNvPr id="172" name="Google Shape;172;p34"/>
          <p:cNvSpPr txBox="1"/>
          <p:nvPr>
            <p:ph idx="1" type="body"/>
          </p:nvPr>
        </p:nvSpPr>
        <p:spPr>
          <a:xfrm>
            <a:off x="0" y="1727100"/>
            <a:ext cx="9144000" cy="3416400"/>
          </a:xfrm>
          <a:prstGeom prst="rect">
            <a:avLst/>
          </a:prstGeom>
          <a:ln cap="flat" cmpd="sng" w="9525">
            <a:solidFill>
              <a:srgbClr val="000000"/>
            </a:solidFill>
            <a:prstDash val="solid"/>
            <a:round/>
            <a:headEnd len="sm" w="sm" type="none"/>
            <a:tailEnd len="sm" w="sm" type="none"/>
          </a:ln>
        </p:spPr>
        <p:txBody>
          <a:bodyPr anchorCtr="0" anchor="ctr" bIns="91425" lIns="91425" spcFirstLastPara="1" rIns="91425" wrap="square" tIns="91425">
            <a:normAutofit/>
          </a:bodyPr>
          <a:lstStyle/>
          <a:p>
            <a:pPr indent="0" lvl="0" marL="0" rtl="0" algn="ctr">
              <a:spcBef>
                <a:spcPts val="0"/>
              </a:spcBef>
              <a:spcAft>
                <a:spcPts val="1200"/>
              </a:spcAft>
              <a:buNone/>
            </a:pPr>
            <a:r>
              <a:rPr lang="en" sz="2400">
                <a:solidFill>
                  <a:srgbClr val="000000"/>
                </a:solidFill>
                <a:latin typeface="Comic Sans MS"/>
                <a:ea typeface="Comic Sans MS"/>
                <a:cs typeface="Comic Sans MS"/>
                <a:sym typeface="Comic Sans MS"/>
              </a:rPr>
              <a:t>Another way </a:t>
            </a:r>
            <a:r>
              <a:rPr lang="en" sz="2400">
                <a:solidFill>
                  <a:srgbClr val="000000"/>
                </a:solidFill>
                <a:latin typeface="Comic Sans MS"/>
                <a:ea typeface="Comic Sans MS"/>
                <a:cs typeface="Comic Sans MS"/>
                <a:sym typeface="Comic Sans MS"/>
              </a:rPr>
              <a:t>water</a:t>
            </a:r>
            <a:r>
              <a:rPr lang="en" sz="2400">
                <a:solidFill>
                  <a:srgbClr val="000000"/>
                </a:solidFill>
                <a:latin typeface="Comic Sans MS"/>
                <a:ea typeface="Comic Sans MS"/>
                <a:cs typeface="Comic Sans MS"/>
                <a:sym typeface="Comic Sans MS"/>
              </a:rPr>
              <a:t> could have gotten on Earth is from </a:t>
            </a:r>
            <a:r>
              <a:rPr lang="en" sz="2400">
                <a:solidFill>
                  <a:srgbClr val="000000"/>
                </a:solidFill>
                <a:latin typeface="Comic Sans MS"/>
                <a:ea typeface="Comic Sans MS"/>
                <a:cs typeface="Comic Sans MS"/>
                <a:sym typeface="Comic Sans MS"/>
              </a:rPr>
              <a:t>planetesimals.</a:t>
            </a:r>
            <a:r>
              <a:rPr lang="en" sz="2400">
                <a:solidFill>
                  <a:srgbClr val="000000"/>
                </a:solidFill>
                <a:latin typeface="Comic Sans MS"/>
                <a:ea typeface="Comic Sans MS"/>
                <a:cs typeface="Comic Sans MS"/>
                <a:sym typeface="Comic Sans MS"/>
              </a:rPr>
              <a:t> Planetesimals are </a:t>
            </a:r>
            <a:r>
              <a:rPr lang="en" sz="2400">
                <a:solidFill>
                  <a:srgbClr val="000000"/>
                </a:solidFill>
                <a:latin typeface="Comic Sans MS"/>
                <a:ea typeface="Comic Sans MS"/>
                <a:cs typeface="Comic Sans MS"/>
                <a:sym typeface="Comic Sans MS"/>
              </a:rPr>
              <a:t>water</a:t>
            </a:r>
            <a:r>
              <a:rPr lang="en" sz="2400">
                <a:solidFill>
                  <a:srgbClr val="000000"/>
                </a:solidFill>
                <a:latin typeface="Comic Sans MS"/>
                <a:ea typeface="Comic Sans MS"/>
                <a:cs typeface="Comic Sans MS"/>
                <a:sym typeface="Comic Sans MS"/>
              </a:rPr>
              <a:t>-rich objects. These objects </a:t>
            </a:r>
            <a:r>
              <a:rPr lang="en" sz="2400">
                <a:solidFill>
                  <a:srgbClr val="000000"/>
                </a:solidFill>
                <a:latin typeface="Comic Sans MS"/>
                <a:ea typeface="Comic Sans MS"/>
                <a:cs typeface="Comic Sans MS"/>
                <a:sym typeface="Comic Sans MS"/>
              </a:rPr>
              <a:t>could</a:t>
            </a:r>
            <a:r>
              <a:rPr lang="en" sz="2400">
                <a:solidFill>
                  <a:srgbClr val="000000"/>
                </a:solidFill>
                <a:latin typeface="Comic Sans MS"/>
                <a:ea typeface="Comic Sans MS"/>
                <a:cs typeface="Comic Sans MS"/>
                <a:sym typeface="Comic Sans MS"/>
              </a:rPr>
              <a:t> have been asteroids or comets. They could have been made in the outer solar nebula of the early solar system where there was a lot of water ice. Then they could have crashed into the Earth. </a:t>
            </a:r>
            <a:r>
              <a:rPr lang="en" sz="2400">
                <a:solidFill>
                  <a:srgbClr val="000000"/>
                </a:solidFill>
                <a:latin typeface="Comic Sans MS"/>
                <a:ea typeface="Comic Sans MS"/>
                <a:cs typeface="Comic Sans MS"/>
                <a:sym typeface="Comic Sans MS"/>
              </a:rPr>
              <a:t>The</a:t>
            </a:r>
            <a:r>
              <a:rPr lang="en" sz="2400">
                <a:solidFill>
                  <a:srgbClr val="000000"/>
                </a:solidFill>
                <a:latin typeface="Comic Sans MS"/>
                <a:ea typeface="Comic Sans MS"/>
                <a:cs typeface="Comic Sans MS"/>
                <a:sym typeface="Comic Sans MS"/>
              </a:rPr>
              <a:t> heat of the crash would have melted the ice </a:t>
            </a:r>
            <a:r>
              <a:rPr lang="en" sz="2400">
                <a:solidFill>
                  <a:srgbClr val="000000"/>
                </a:solidFill>
                <a:latin typeface="Comic Sans MS"/>
                <a:ea typeface="Comic Sans MS"/>
                <a:cs typeface="Comic Sans MS"/>
                <a:sym typeface="Comic Sans MS"/>
              </a:rPr>
              <a:t>resulting</a:t>
            </a:r>
            <a:r>
              <a:rPr lang="en" sz="2400">
                <a:solidFill>
                  <a:srgbClr val="000000"/>
                </a:solidFill>
                <a:latin typeface="Comic Sans MS"/>
                <a:ea typeface="Comic Sans MS"/>
                <a:cs typeface="Comic Sans MS"/>
                <a:sym typeface="Comic Sans MS"/>
              </a:rPr>
              <a:t> in water.</a:t>
            </a:r>
            <a:endParaRPr sz="2400">
              <a:solidFill>
                <a:srgbClr val="000000"/>
              </a:solidFill>
              <a:latin typeface="Comic Sans MS"/>
              <a:ea typeface="Comic Sans MS"/>
              <a:cs typeface="Comic Sans MS"/>
              <a:sym typeface="Comic Sans MS"/>
            </a:endParaRPr>
          </a:p>
        </p:txBody>
      </p: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6" name="Shape 176"/>
        <p:cNvGrpSpPr/>
        <p:nvPr/>
      </p:nvGrpSpPr>
      <p:grpSpPr>
        <a:xfrm>
          <a:off x="0" y="0"/>
          <a:ext cx="0" cy="0"/>
          <a:chOff x="0" y="0"/>
          <a:chExt cx="0" cy="0"/>
        </a:xfrm>
      </p:grpSpPr>
      <p:sp>
        <p:nvSpPr>
          <p:cNvPr id="177" name="Google Shape;177;p35"/>
          <p:cNvSpPr txBox="1"/>
          <p:nvPr>
            <p:ph type="title"/>
          </p:nvPr>
        </p:nvSpPr>
        <p:spPr>
          <a:xfrm>
            <a:off x="311700" y="140225"/>
            <a:ext cx="8520600" cy="5727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sz="4800" u="sng">
                <a:latin typeface="Alfa Slab One"/>
                <a:ea typeface="Alfa Slab One"/>
                <a:cs typeface="Alfa Slab One"/>
                <a:sym typeface="Alfa Slab One"/>
              </a:rPr>
              <a:t>Research</a:t>
            </a:r>
            <a:endParaRPr sz="4800" u="sng">
              <a:latin typeface="Alfa Slab One"/>
              <a:ea typeface="Alfa Slab One"/>
              <a:cs typeface="Alfa Slab One"/>
              <a:sym typeface="Alfa Slab One"/>
            </a:endParaRPr>
          </a:p>
          <a:p>
            <a:pPr indent="0" lvl="0" marL="0" rtl="0" algn="ctr">
              <a:spcBef>
                <a:spcPts val="0"/>
              </a:spcBef>
              <a:spcAft>
                <a:spcPts val="0"/>
              </a:spcAft>
              <a:buNone/>
            </a:pPr>
            <a:r>
              <a:rPr lang="en" sz="3600">
                <a:latin typeface="Alfa Slab One"/>
                <a:ea typeface="Alfa Slab One"/>
                <a:cs typeface="Alfa Slab One"/>
                <a:sym typeface="Alfa Slab One"/>
              </a:rPr>
              <a:t>Planetesimals cont.</a:t>
            </a:r>
            <a:endParaRPr sz="3600">
              <a:latin typeface="Alfa Slab One"/>
              <a:ea typeface="Alfa Slab One"/>
              <a:cs typeface="Alfa Slab One"/>
              <a:sym typeface="Alfa Slab One"/>
            </a:endParaRPr>
          </a:p>
        </p:txBody>
      </p:sp>
      <p:sp>
        <p:nvSpPr>
          <p:cNvPr id="178" name="Google Shape;178;p35"/>
          <p:cNvSpPr txBox="1"/>
          <p:nvPr>
            <p:ph idx="1" type="body"/>
          </p:nvPr>
        </p:nvSpPr>
        <p:spPr>
          <a:xfrm>
            <a:off x="0" y="1509700"/>
            <a:ext cx="9144000" cy="3633900"/>
          </a:xfrm>
          <a:prstGeom prst="rect">
            <a:avLst/>
          </a:prstGeom>
          <a:ln cap="flat" cmpd="sng" w="9525">
            <a:solidFill>
              <a:srgbClr val="000000"/>
            </a:solidFill>
            <a:prstDash val="solid"/>
            <a:round/>
            <a:headEnd len="sm" w="sm" type="none"/>
            <a:tailEnd len="sm" w="sm" type="none"/>
          </a:ln>
        </p:spPr>
        <p:txBody>
          <a:bodyPr anchorCtr="0" anchor="ctr" bIns="91425" lIns="91425" spcFirstLastPara="1" rIns="91425" wrap="square" tIns="91425">
            <a:normAutofit fontScale="92500" lnSpcReduction="20000"/>
          </a:bodyPr>
          <a:lstStyle/>
          <a:p>
            <a:pPr indent="0" lvl="0" marL="0" rtl="0" algn="ctr">
              <a:lnSpc>
                <a:spcPct val="120000"/>
              </a:lnSpc>
              <a:spcBef>
                <a:spcPts val="0"/>
              </a:spcBef>
              <a:spcAft>
                <a:spcPts val="0"/>
              </a:spcAft>
              <a:buNone/>
            </a:pPr>
            <a:r>
              <a:rPr b="1" lang="en" sz="2400">
                <a:solidFill>
                  <a:srgbClr val="000000"/>
                </a:solidFill>
                <a:latin typeface="Comic Sans MS"/>
                <a:ea typeface="Comic Sans MS"/>
                <a:cs typeface="Comic Sans MS"/>
                <a:sym typeface="Comic Sans MS"/>
              </a:rPr>
              <a:t>Comets:</a:t>
            </a:r>
            <a:endParaRPr b="1" sz="2400">
              <a:solidFill>
                <a:srgbClr val="000000"/>
              </a:solidFill>
              <a:latin typeface="Comic Sans MS"/>
              <a:ea typeface="Comic Sans MS"/>
              <a:cs typeface="Comic Sans MS"/>
              <a:sym typeface="Comic Sans MS"/>
            </a:endParaRPr>
          </a:p>
          <a:p>
            <a:pPr indent="0" lvl="0" marL="0" rtl="0" algn="ctr">
              <a:lnSpc>
                <a:spcPct val="120000"/>
              </a:lnSpc>
              <a:spcBef>
                <a:spcPts val="0"/>
              </a:spcBef>
              <a:spcAft>
                <a:spcPts val="0"/>
              </a:spcAft>
              <a:buNone/>
            </a:pPr>
            <a:r>
              <a:rPr lang="en" sz="2400">
                <a:solidFill>
                  <a:srgbClr val="000000"/>
                </a:solidFill>
                <a:latin typeface="Comic Sans MS"/>
                <a:ea typeface="Comic Sans MS"/>
                <a:cs typeface="Comic Sans MS"/>
                <a:sym typeface="Comic Sans MS"/>
              </a:rPr>
              <a:t>The possibility of comets bringing water to us was later ruled out because comets had a different amount of </a:t>
            </a:r>
            <a:r>
              <a:rPr lang="en" sz="2400">
                <a:solidFill>
                  <a:srgbClr val="000000"/>
                </a:solidFill>
                <a:latin typeface="Comic Sans MS"/>
                <a:ea typeface="Comic Sans MS"/>
                <a:cs typeface="Comic Sans MS"/>
                <a:sym typeface="Comic Sans MS"/>
              </a:rPr>
              <a:t>deuterium</a:t>
            </a:r>
            <a:r>
              <a:rPr lang="en" sz="2400">
                <a:solidFill>
                  <a:srgbClr val="000000"/>
                </a:solidFill>
                <a:latin typeface="Comic Sans MS"/>
                <a:ea typeface="Comic Sans MS"/>
                <a:cs typeface="Comic Sans MS"/>
                <a:sym typeface="Comic Sans MS"/>
              </a:rPr>
              <a:t> in them than the oceans. Scientists now say that comets did not bring water to the Earth because of this. There is a small exception though. Water from certain types of comets DO have the same amount of deuterium as the Earth’s ocean. These comets would have to travel very far to get to Earth. Even if they could get here, simulations show that these comets would only have made up 6% of Earth’s water.</a:t>
            </a:r>
            <a:endParaRPr sz="2400">
              <a:solidFill>
                <a:srgbClr val="000000"/>
              </a:solidFill>
              <a:latin typeface="Comic Sans MS"/>
              <a:ea typeface="Comic Sans MS"/>
              <a:cs typeface="Comic Sans MS"/>
              <a:sym typeface="Comic Sans MS"/>
            </a:endParaRPr>
          </a:p>
        </p:txBody>
      </p:sp>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2" name="Shape 182"/>
        <p:cNvGrpSpPr/>
        <p:nvPr/>
      </p:nvGrpSpPr>
      <p:grpSpPr>
        <a:xfrm>
          <a:off x="0" y="0"/>
          <a:ext cx="0" cy="0"/>
          <a:chOff x="0" y="0"/>
          <a:chExt cx="0" cy="0"/>
        </a:xfrm>
      </p:grpSpPr>
      <p:pic>
        <p:nvPicPr>
          <p:cNvPr descr="Comet Hale–Bopp - Wikipedia" id="183" name="Google Shape;183;p36"/>
          <p:cNvPicPr preferRelativeResize="0"/>
          <p:nvPr/>
        </p:nvPicPr>
        <p:blipFill>
          <a:blip r:embed="rId3">
            <a:alphaModFix/>
          </a:blip>
          <a:stretch>
            <a:fillRect/>
          </a:stretch>
        </p:blipFill>
        <p:spPr>
          <a:xfrm>
            <a:off x="0" y="20375"/>
            <a:ext cx="5143526" cy="5143500"/>
          </a:xfrm>
          <a:prstGeom prst="rect">
            <a:avLst/>
          </a:prstGeom>
          <a:noFill/>
          <a:ln>
            <a:noFill/>
          </a:ln>
        </p:spPr>
      </p:pic>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7" name="Shape 187"/>
        <p:cNvGrpSpPr/>
        <p:nvPr/>
      </p:nvGrpSpPr>
      <p:grpSpPr>
        <a:xfrm>
          <a:off x="0" y="0"/>
          <a:ext cx="0" cy="0"/>
          <a:chOff x="0" y="0"/>
          <a:chExt cx="0" cy="0"/>
        </a:xfrm>
      </p:grpSpPr>
      <p:sp>
        <p:nvSpPr>
          <p:cNvPr id="188" name="Google Shape;188;p37"/>
          <p:cNvSpPr txBox="1"/>
          <p:nvPr>
            <p:ph type="title"/>
          </p:nvPr>
        </p:nvSpPr>
        <p:spPr>
          <a:xfrm>
            <a:off x="311700" y="216425"/>
            <a:ext cx="8520600" cy="5727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sz="4800" u="sng">
                <a:latin typeface="Alfa Slab One"/>
                <a:ea typeface="Alfa Slab One"/>
                <a:cs typeface="Alfa Slab One"/>
                <a:sym typeface="Alfa Slab One"/>
              </a:rPr>
              <a:t>Research</a:t>
            </a:r>
            <a:endParaRPr sz="4800" u="sng">
              <a:latin typeface="Alfa Slab One"/>
              <a:ea typeface="Alfa Slab One"/>
              <a:cs typeface="Alfa Slab One"/>
              <a:sym typeface="Alfa Slab One"/>
            </a:endParaRPr>
          </a:p>
          <a:p>
            <a:pPr indent="0" lvl="0" marL="0" rtl="0" algn="ctr">
              <a:spcBef>
                <a:spcPts val="0"/>
              </a:spcBef>
              <a:spcAft>
                <a:spcPts val="0"/>
              </a:spcAft>
              <a:buNone/>
            </a:pPr>
            <a:r>
              <a:rPr lang="en" sz="3600">
                <a:latin typeface="Alfa Slab One"/>
                <a:ea typeface="Alfa Slab One"/>
                <a:cs typeface="Alfa Slab One"/>
                <a:sym typeface="Alfa Slab One"/>
              </a:rPr>
              <a:t>Planetesimals cont.</a:t>
            </a:r>
            <a:endParaRPr sz="3600">
              <a:latin typeface="Alfa Slab One"/>
              <a:ea typeface="Alfa Slab One"/>
              <a:cs typeface="Alfa Slab One"/>
              <a:sym typeface="Alfa Slab One"/>
            </a:endParaRPr>
          </a:p>
        </p:txBody>
      </p:sp>
      <p:sp>
        <p:nvSpPr>
          <p:cNvPr id="189" name="Google Shape;189;p37"/>
          <p:cNvSpPr txBox="1"/>
          <p:nvPr>
            <p:ph idx="1" type="body"/>
          </p:nvPr>
        </p:nvSpPr>
        <p:spPr>
          <a:xfrm>
            <a:off x="0" y="1566175"/>
            <a:ext cx="9144000" cy="3577200"/>
          </a:xfrm>
          <a:prstGeom prst="rect">
            <a:avLst/>
          </a:prstGeom>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lnSpc>
                <a:spcPct val="100000"/>
              </a:lnSpc>
              <a:spcBef>
                <a:spcPts val="0"/>
              </a:spcBef>
              <a:spcAft>
                <a:spcPts val="0"/>
              </a:spcAft>
              <a:buNone/>
            </a:pPr>
            <a:r>
              <a:rPr b="1" lang="en" sz="2200">
                <a:solidFill>
                  <a:srgbClr val="000000"/>
                </a:solidFill>
                <a:latin typeface="Comic Sans MS"/>
                <a:ea typeface="Comic Sans MS"/>
                <a:cs typeface="Comic Sans MS"/>
                <a:sym typeface="Comic Sans MS"/>
              </a:rPr>
              <a:t>Asteroids:</a:t>
            </a:r>
            <a:endParaRPr b="1" sz="2200">
              <a:solidFill>
                <a:srgbClr val="000000"/>
              </a:solidFill>
              <a:latin typeface="Comic Sans MS"/>
              <a:ea typeface="Comic Sans MS"/>
              <a:cs typeface="Comic Sans MS"/>
              <a:sym typeface="Comic Sans MS"/>
            </a:endParaRPr>
          </a:p>
          <a:p>
            <a:pPr indent="0" lvl="0" marL="0" rtl="0" algn="ctr">
              <a:lnSpc>
                <a:spcPct val="100000"/>
              </a:lnSpc>
              <a:spcBef>
                <a:spcPts val="1200"/>
              </a:spcBef>
              <a:spcAft>
                <a:spcPts val="0"/>
              </a:spcAft>
              <a:buNone/>
            </a:pPr>
            <a:r>
              <a:rPr lang="en" sz="2200">
                <a:solidFill>
                  <a:srgbClr val="000000"/>
                </a:solidFill>
                <a:latin typeface="Comic Sans MS"/>
                <a:ea typeface="Comic Sans MS"/>
                <a:cs typeface="Comic Sans MS"/>
                <a:sym typeface="Comic Sans MS"/>
              </a:rPr>
              <a:t>There have been at least </a:t>
            </a:r>
            <a:r>
              <a:rPr lang="en" sz="2200">
                <a:solidFill>
                  <a:srgbClr val="000000"/>
                </a:solidFill>
                <a:latin typeface="Comic Sans MS"/>
                <a:ea typeface="Comic Sans MS"/>
                <a:cs typeface="Comic Sans MS"/>
                <a:sym typeface="Comic Sans MS"/>
              </a:rPr>
              <a:t>190 asteroid/comet impacts</a:t>
            </a:r>
            <a:r>
              <a:rPr lang="en" sz="2200">
                <a:solidFill>
                  <a:srgbClr val="000000"/>
                </a:solidFill>
                <a:latin typeface="Comic Sans MS"/>
                <a:ea typeface="Comic Sans MS"/>
                <a:cs typeface="Comic Sans MS"/>
                <a:sym typeface="Comic Sans MS"/>
              </a:rPr>
              <a:t> that have hit </a:t>
            </a:r>
            <a:r>
              <a:rPr lang="en" sz="2200">
                <a:solidFill>
                  <a:srgbClr val="000000"/>
                </a:solidFill>
                <a:latin typeface="Comic Sans MS"/>
                <a:ea typeface="Comic Sans MS"/>
                <a:cs typeface="Comic Sans MS"/>
                <a:sym typeface="Comic Sans MS"/>
              </a:rPr>
              <a:t>the</a:t>
            </a:r>
            <a:r>
              <a:rPr lang="en" sz="2200">
                <a:solidFill>
                  <a:srgbClr val="000000"/>
                </a:solidFill>
                <a:latin typeface="Comic Sans MS"/>
                <a:ea typeface="Comic Sans MS"/>
                <a:cs typeface="Comic Sans MS"/>
                <a:sym typeface="Comic Sans MS"/>
              </a:rPr>
              <a:t> Earth. The </a:t>
            </a:r>
            <a:r>
              <a:rPr lang="en" sz="2200">
                <a:solidFill>
                  <a:srgbClr val="000000"/>
                </a:solidFill>
                <a:latin typeface="Comic Sans MS"/>
                <a:ea typeface="Comic Sans MS"/>
                <a:cs typeface="Comic Sans MS"/>
                <a:sym typeface="Comic Sans MS"/>
              </a:rPr>
              <a:t>scientists</a:t>
            </a:r>
            <a:r>
              <a:rPr lang="en" sz="2200">
                <a:solidFill>
                  <a:srgbClr val="000000"/>
                </a:solidFill>
                <a:latin typeface="Comic Sans MS"/>
                <a:ea typeface="Comic Sans MS"/>
                <a:cs typeface="Comic Sans MS"/>
                <a:sym typeface="Comic Sans MS"/>
              </a:rPr>
              <a:t> found this number by scanning all the craters in the world. There is very likely to be more because the Earth’s surface is changing all the time and the craters would have </a:t>
            </a:r>
            <a:r>
              <a:rPr lang="en" sz="2200">
                <a:solidFill>
                  <a:srgbClr val="000000"/>
                </a:solidFill>
                <a:latin typeface="Comic Sans MS"/>
                <a:ea typeface="Comic Sans MS"/>
                <a:cs typeface="Comic Sans MS"/>
                <a:sym typeface="Comic Sans MS"/>
              </a:rPr>
              <a:t>disappeared</a:t>
            </a:r>
            <a:r>
              <a:rPr lang="en" sz="2200">
                <a:solidFill>
                  <a:srgbClr val="000000"/>
                </a:solidFill>
                <a:latin typeface="Comic Sans MS"/>
                <a:ea typeface="Comic Sans MS"/>
                <a:cs typeface="Comic Sans MS"/>
                <a:sym typeface="Comic Sans MS"/>
              </a:rPr>
              <a:t>. All or most of them could have carried water to the Earth. There also could have been smaller asteroids that could have given water to the Earth.</a:t>
            </a:r>
            <a:endParaRPr sz="2200">
              <a:solidFill>
                <a:srgbClr val="000000"/>
              </a:solidFill>
              <a:latin typeface="Comic Sans MS"/>
              <a:ea typeface="Comic Sans MS"/>
              <a:cs typeface="Comic Sans MS"/>
              <a:sym typeface="Comic Sans MS"/>
            </a:endParaRPr>
          </a:p>
          <a:p>
            <a:pPr indent="0" lvl="0" marL="0" rtl="0" algn="ctr">
              <a:lnSpc>
                <a:spcPct val="100000"/>
              </a:lnSpc>
              <a:spcBef>
                <a:spcPts val="1200"/>
              </a:spcBef>
              <a:spcAft>
                <a:spcPts val="1200"/>
              </a:spcAft>
              <a:buNone/>
            </a:pPr>
            <a:r>
              <a:rPr lang="en" sz="2200">
                <a:solidFill>
                  <a:srgbClr val="000000"/>
                </a:solidFill>
                <a:latin typeface="Comic Sans MS"/>
                <a:ea typeface="Comic Sans MS"/>
                <a:cs typeface="Comic Sans MS"/>
                <a:sym typeface="Comic Sans MS"/>
              </a:rPr>
              <a:t>The evidence for the asteroid theory is that the amount of </a:t>
            </a:r>
            <a:r>
              <a:rPr lang="en" sz="2200">
                <a:solidFill>
                  <a:srgbClr val="000000"/>
                </a:solidFill>
                <a:latin typeface="Comic Sans MS"/>
                <a:ea typeface="Comic Sans MS"/>
                <a:cs typeface="Comic Sans MS"/>
                <a:sym typeface="Comic Sans MS"/>
              </a:rPr>
              <a:t>deuterium</a:t>
            </a:r>
            <a:r>
              <a:rPr lang="en" sz="2200">
                <a:solidFill>
                  <a:srgbClr val="000000"/>
                </a:solidFill>
                <a:latin typeface="Comic Sans MS"/>
                <a:ea typeface="Comic Sans MS"/>
                <a:cs typeface="Comic Sans MS"/>
                <a:sym typeface="Comic Sans MS"/>
              </a:rPr>
              <a:t> in our water is the same as </a:t>
            </a:r>
            <a:r>
              <a:rPr lang="en" sz="2200">
                <a:solidFill>
                  <a:srgbClr val="000000"/>
                </a:solidFill>
                <a:latin typeface="Comic Sans MS"/>
                <a:ea typeface="Comic Sans MS"/>
                <a:cs typeface="Comic Sans MS"/>
                <a:sym typeface="Comic Sans MS"/>
              </a:rPr>
              <a:t>the</a:t>
            </a:r>
            <a:r>
              <a:rPr lang="en" sz="2200">
                <a:solidFill>
                  <a:srgbClr val="000000"/>
                </a:solidFill>
                <a:latin typeface="Comic Sans MS"/>
                <a:ea typeface="Comic Sans MS"/>
                <a:cs typeface="Comic Sans MS"/>
                <a:sym typeface="Comic Sans MS"/>
              </a:rPr>
              <a:t> asteroids.</a:t>
            </a:r>
            <a:endParaRPr sz="2200">
              <a:solidFill>
                <a:srgbClr val="000000"/>
              </a:solidFill>
              <a:latin typeface="Comic Sans MS"/>
              <a:ea typeface="Comic Sans MS"/>
              <a:cs typeface="Comic Sans MS"/>
              <a:sym typeface="Comic Sans MS"/>
            </a:endParaRPr>
          </a:p>
        </p:txBody>
      </p:sp>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3" name="Shape 193"/>
        <p:cNvGrpSpPr/>
        <p:nvPr/>
      </p:nvGrpSpPr>
      <p:grpSpPr>
        <a:xfrm>
          <a:off x="0" y="0"/>
          <a:ext cx="0" cy="0"/>
          <a:chOff x="0" y="0"/>
          <a:chExt cx="0" cy="0"/>
        </a:xfrm>
      </p:grpSpPr>
      <p:pic>
        <p:nvPicPr>
          <p:cNvPr id="194" name="Google Shape;194;p38"/>
          <p:cNvPicPr preferRelativeResize="0"/>
          <p:nvPr/>
        </p:nvPicPr>
        <p:blipFill rotWithShape="1">
          <a:blip r:embed="rId3">
            <a:alphaModFix/>
          </a:blip>
          <a:srcRect b="5943" l="9778" r="6783" t="3869"/>
          <a:stretch/>
        </p:blipFill>
        <p:spPr>
          <a:xfrm>
            <a:off x="0" y="0"/>
            <a:ext cx="6376980" cy="5143501"/>
          </a:xfrm>
          <a:prstGeom prst="rect">
            <a:avLst/>
          </a:prstGeom>
          <a:noFill/>
          <a:ln>
            <a:noFill/>
          </a:ln>
        </p:spPr>
      </p:pic>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8" name="Shape 198"/>
        <p:cNvGrpSpPr/>
        <p:nvPr/>
      </p:nvGrpSpPr>
      <p:grpSpPr>
        <a:xfrm>
          <a:off x="0" y="0"/>
          <a:ext cx="0" cy="0"/>
          <a:chOff x="0" y="0"/>
          <a:chExt cx="0" cy="0"/>
        </a:xfrm>
      </p:grpSpPr>
      <p:sp>
        <p:nvSpPr>
          <p:cNvPr id="199" name="Google Shape;199;p39"/>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sz="4800" u="sng">
                <a:latin typeface="Alfa Slab One"/>
                <a:ea typeface="Alfa Slab One"/>
                <a:cs typeface="Alfa Slab One"/>
                <a:sym typeface="Alfa Slab One"/>
              </a:rPr>
              <a:t>Research</a:t>
            </a:r>
            <a:endParaRPr sz="4800" u="sng">
              <a:latin typeface="Alfa Slab One"/>
              <a:ea typeface="Alfa Slab One"/>
              <a:cs typeface="Alfa Slab One"/>
              <a:sym typeface="Alfa Slab One"/>
            </a:endParaRPr>
          </a:p>
          <a:p>
            <a:pPr indent="0" lvl="0" marL="0" rtl="0" algn="ctr">
              <a:spcBef>
                <a:spcPts val="0"/>
              </a:spcBef>
              <a:spcAft>
                <a:spcPts val="0"/>
              </a:spcAft>
              <a:buNone/>
            </a:pPr>
            <a:r>
              <a:rPr lang="en" sz="3600">
                <a:latin typeface="Alfa Slab One"/>
                <a:ea typeface="Alfa Slab One"/>
                <a:cs typeface="Alfa Slab One"/>
                <a:sym typeface="Alfa Slab One"/>
              </a:rPr>
              <a:t>Stars</a:t>
            </a:r>
            <a:endParaRPr sz="3600">
              <a:latin typeface="Alfa Slab One"/>
              <a:ea typeface="Alfa Slab One"/>
              <a:cs typeface="Alfa Slab One"/>
              <a:sym typeface="Alfa Slab One"/>
            </a:endParaRPr>
          </a:p>
        </p:txBody>
      </p:sp>
      <p:sp>
        <p:nvSpPr>
          <p:cNvPr id="200" name="Google Shape;200;p39"/>
          <p:cNvSpPr txBox="1"/>
          <p:nvPr>
            <p:ph idx="1" type="body"/>
          </p:nvPr>
        </p:nvSpPr>
        <p:spPr>
          <a:xfrm>
            <a:off x="0" y="1727100"/>
            <a:ext cx="9144000" cy="3416400"/>
          </a:xfrm>
          <a:prstGeom prst="rect">
            <a:avLst/>
          </a:prstGeom>
          <a:ln cap="flat" cmpd="sng" w="9525">
            <a:solidFill>
              <a:srgbClr val="000000"/>
            </a:solidFill>
            <a:prstDash val="solid"/>
            <a:round/>
            <a:headEnd len="sm" w="sm" type="none"/>
            <a:tailEnd len="sm" w="sm" type="none"/>
          </a:ln>
        </p:spPr>
        <p:txBody>
          <a:bodyPr anchorCtr="0" anchor="ctr" bIns="91425" lIns="91425" spcFirstLastPara="1" rIns="91425" wrap="square" tIns="91425">
            <a:normAutofit/>
          </a:bodyPr>
          <a:lstStyle/>
          <a:p>
            <a:pPr indent="0" lvl="0" marL="0" rtl="0" algn="ctr">
              <a:lnSpc>
                <a:spcPct val="88000"/>
              </a:lnSpc>
              <a:spcBef>
                <a:spcPts val="0"/>
              </a:spcBef>
              <a:spcAft>
                <a:spcPts val="1200"/>
              </a:spcAft>
              <a:buNone/>
            </a:pPr>
            <a:r>
              <a:rPr lang="en" sz="2400">
                <a:solidFill>
                  <a:srgbClr val="000000"/>
                </a:solidFill>
                <a:latin typeface="Comic Sans MS"/>
                <a:ea typeface="Comic Sans MS"/>
                <a:cs typeface="Comic Sans MS"/>
                <a:sym typeface="Comic Sans MS"/>
              </a:rPr>
              <a:t>A way </a:t>
            </a:r>
            <a:r>
              <a:rPr lang="en" sz="2400">
                <a:solidFill>
                  <a:srgbClr val="000000"/>
                </a:solidFill>
                <a:latin typeface="Comic Sans MS"/>
                <a:ea typeface="Comic Sans MS"/>
                <a:cs typeface="Comic Sans MS"/>
                <a:sym typeface="Comic Sans MS"/>
              </a:rPr>
              <a:t>water could have been made is from stars.</a:t>
            </a:r>
            <a:r>
              <a:rPr lang="en" sz="2400">
                <a:solidFill>
                  <a:srgbClr val="000000"/>
                </a:solidFill>
                <a:latin typeface="Comic Sans MS"/>
                <a:ea typeface="Comic Sans MS"/>
                <a:cs typeface="Comic Sans MS"/>
                <a:sym typeface="Comic Sans MS"/>
              </a:rPr>
              <a:t> Inside stars, a reaction called nucleosynthesis of nuclear fusion happens. This means making heavier elements from lighter ones. The two elements needed for water, hydrogen and oxygen are made in nucleosynthesis. </a:t>
            </a:r>
            <a:r>
              <a:rPr lang="en" sz="2400">
                <a:solidFill>
                  <a:srgbClr val="000000"/>
                </a:solidFill>
                <a:latin typeface="Comic Sans MS"/>
                <a:ea typeface="Comic Sans MS"/>
                <a:cs typeface="Comic Sans MS"/>
                <a:sym typeface="Comic Sans MS"/>
              </a:rPr>
              <a:t>When</a:t>
            </a:r>
            <a:r>
              <a:rPr lang="en" sz="2400">
                <a:solidFill>
                  <a:srgbClr val="000000"/>
                </a:solidFill>
                <a:latin typeface="Comic Sans MS"/>
                <a:ea typeface="Comic Sans MS"/>
                <a:cs typeface="Comic Sans MS"/>
                <a:sym typeface="Comic Sans MS"/>
              </a:rPr>
              <a:t> the stars explode, they release all the elements. When the oxygen and hydrogen react, they can become water or hydrogen peroxide. </a:t>
            </a:r>
            <a:r>
              <a:rPr lang="en" sz="2400">
                <a:solidFill>
                  <a:srgbClr val="000000"/>
                </a:solidFill>
                <a:latin typeface="Comic Sans MS"/>
                <a:ea typeface="Comic Sans MS"/>
                <a:cs typeface="Comic Sans MS"/>
                <a:sym typeface="Comic Sans MS"/>
              </a:rPr>
              <a:t>Hydrogen peroxide is the thing you have in your first aid kit to disinfect wounds. It can become oxygen and water if it is heated</a:t>
            </a:r>
            <a:r>
              <a:rPr lang="en" sz="2400">
                <a:solidFill>
                  <a:srgbClr val="000000"/>
                </a:solidFill>
                <a:latin typeface="Comic Sans MS"/>
                <a:ea typeface="Comic Sans MS"/>
                <a:cs typeface="Comic Sans MS"/>
                <a:sym typeface="Comic Sans MS"/>
              </a:rPr>
              <a:t> because it is very unstable.</a:t>
            </a:r>
            <a:endParaRPr sz="2400">
              <a:solidFill>
                <a:srgbClr val="000000"/>
              </a:solidFill>
              <a:latin typeface="Comic Sans MS"/>
              <a:ea typeface="Comic Sans MS"/>
              <a:cs typeface="Comic Sans MS"/>
              <a:sym typeface="Comic Sans MS"/>
            </a:endParaRPr>
          </a:p>
        </p:txBody>
      </p:sp>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4" name="Shape 204"/>
        <p:cNvGrpSpPr/>
        <p:nvPr/>
      </p:nvGrpSpPr>
      <p:grpSpPr>
        <a:xfrm>
          <a:off x="0" y="0"/>
          <a:ext cx="0" cy="0"/>
          <a:chOff x="0" y="0"/>
          <a:chExt cx="0" cy="0"/>
        </a:xfrm>
      </p:grpSpPr>
      <p:pic>
        <p:nvPicPr>
          <p:cNvPr id="205" name="Google Shape;205;p40"/>
          <p:cNvPicPr preferRelativeResize="0"/>
          <p:nvPr/>
        </p:nvPicPr>
        <p:blipFill>
          <a:blip r:embed="rId3">
            <a:alphaModFix/>
          </a:blip>
          <a:stretch>
            <a:fillRect/>
          </a:stretch>
        </p:blipFill>
        <p:spPr>
          <a:xfrm>
            <a:off x="0" y="0"/>
            <a:ext cx="9144000" cy="4183380"/>
          </a:xfrm>
          <a:prstGeom prst="rect">
            <a:avLst/>
          </a:prstGeom>
          <a:noFill/>
          <a:ln>
            <a:noFill/>
          </a:ln>
        </p:spPr>
      </p:pic>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9" name="Shape 209"/>
        <p:cNvGrpSpPr/>
        <p:nvPr/>
      </p:nvGrpSpPr>
      <p:grpSpPr>
        <a:xfrm>
          <a:off x="0" y="0"/>
          <a:ext cx="0" cy="0"/>
          <a:chOff x="0" y="0"/>
          <a:chExt cx="0" cy="0"/>
        </a:xfrm>
      </p:grpSpPr>
      <p:pic>
        <p:nvPicPr>
          <p:cNvPr id="210" name="Google Shape;210;p41"/>
          <p:cNvPicPr preferRelativeResize="0"/>
          <p:nvPr/>
        </p:nvPicPr>
        <p:blipFill>
          <a:blip r:embed="rId3">
            <a:alphaModFix/>
          </a:blip>
          <a:stretch>
            <a:fillRect/>
          </a:stretch>
        </p:blipFill>
        <p:spPr>
          <a:xfrm>
            <a:off x="0" y="0"/>
            <a:ext cx="5576828" cy="5143500"/>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4" name="Shape 64"/>
        <p:cNvGrpSpPr/>
        <p:nvPr/>
      </p:nvGrpSpPr>
      <p:grpSpPr>
        <a:xfrm>
          <a:off x="0" y="0"/>
          <a:ext cx="0" cy="0"/>
          <a:chOff x="0" y="0"/>
          <a:chExt cx="0" cy="0"/>
        </a:xfrm>
      </p:grpSpPr>
      <p:sp>
        <p:nvSpPr>
          <p:cNvPr id="65" name="Google Shape;65;p15"/>
          <p:cNvSpPr txBox="1"/>
          <p:nvPr>
            <p:ph idx="1" type="body"/>
          </p:nvPr>
        </p:nvSpPr>
        <p:spPr>
          <a:xfrm>
            <a:off x="311700" y="1152475"/>
            <a:ext cx="8520600" cy="3416400"/>
          </a:xfrm>
          <a:prstGeom prst="rect">
            <a:avLst/>
          </a:prstGeom>
        </p:spPr>
        <p:txBody>
          <a:bodyPr anchorCtr="0" anchor="ctr" bIns="91425" lIns="91425" spcFirstLastPara="1" rIns="91425" wrap="square" tIns="91425">
            <a:noAutofit/>
          </a:bodyPr>
          <a:lstStyle/>
          <a:p>
            <a:pPr indent="0" lvl="0" marL="0" rtl="0" algn="l">
              <a:spcBef>
                <a:spcPts val="0"/>
              </a:spcBef>
              <a:spcAft>
                <a:spcPts val="1200"/>
              </a:spcAft>
              <a:buNone/>
            </a:pPr>
            <a:r>
              <a:rPr b="1" lang="en" sz="15000">
                <a:solidFill>
                  <a:srgbClr val="000000"/>
                </a:solidFill>
                <a:latin typeface="Lobster"/>
                <a:ea typeface="Lobster"/>
                <a:cs typeface="Lobster"/>
                <a:sym typeface="Lobster"/>
              </a:rPr>
              <a:t>Get on </a:t>
            </a:r>
            <a:endParaRPr b="1" sz="15000">
              <a:solidFill>
                <a:srgbClr val="000000"/>
              </a:solidFill>
              <a:latin typeface="Lobster"/>
              <a:ea typeface="Lobster"/>
              <a:cs typeface="Lobster"/>
              <a:sym typeface="Lobster"/>
            </a:endParaRPr>
          </a:p>
        </p:txBody>
      </p:sp>
    </p:spTree>
  </p:cSld>
  <p:clrMapOvr>
    <a:masterClrMapping/>
  </p:clrMapOvr>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4" name="Shape 214"/>
        <p:cNvGrpSpPr/>
        <p:nvPr/>
      </p:nvGrpSpPr>
      <p:grpSpPr>
        <a:xfrm>
          <a:off x="0" y="0"/>
          <a:ext cx="0" cy="0"/>
          <a:chOff x="0" y="0"/>
          <a:chExt cx="0" cy="0"/>
        </a:xfrm>
      </p:grpSpPr>
      <p:sp>
        <p:nvSpPr>
          <p:cNvPr id="215" name="Google Shape;215;p42"/>
          <p:cNvSpPr txBox="1"/>
          <p:nvPr>
            <p:ph type="title"/>
          </p:nvPr>
        </p:nvSpPr>
        <p:spPr>
          <a:xfrm>
            <a:off x="311700" y="292625"/>
            <a:ext cx="8520600" cy="5727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sz="4800" u="sng">
                <a:latin typeface="Alfa Slab One"/>
                <a:ea typeface="Alfa Slab One"/>
                <a:cs typeface="Alfa Slab One"/>
                <a:sym typeface="Alfa Slab One"/>
              </a:rPr>
              <a:t>Research</a:t>
            </a:r>
            <a:endParaRPr sz="4800" u="sng">
              <a:latin typeface="Alfa Slab One"/>
              <a:ea typeface="Alfa Slab One"/>
              <a:cs typeface="Alfa Slab One"/>
              <a:sym typeface="Alfa Slab One"/>
            </a:endParaRPr>
          </a:p>
          <a:p>
            <a:pPr indent="0" lvl="0" marL="0" rtl="0" algn="ctr">
              <a:spcBef>
                <a:spcPts val="0"/>
              </a:spcBef>
              <a:spcAft>
                <a:spcPts val="0"/>
              </a:spcAft>
              <a:buNone/>
            </a:pPr>
            <a:r>
              <a:rPr lang="en" sz="3600">
                <a:latin typeface="Alfa Slab One"/>
                <a:ea typeface="Alfa Slab One"/>
                <a:cs typeface="Alfa Slab One"/>
                <a:sym typeface="Alfa Slab One"/>
              </a:rPr>
              <a:t>Stars cont.</a:t>
            </a:r>
            <a:endParaRPr sz="3600">
              <a:latin typeface="Alfa Slab One"/>
              <a:ea typeface="Alfa Slab One"/>
              <a:cs typeface="Alfa Slab One"/>
              <a:sym typeface="Alfa Slab One"/>
            </a:endParaRPr>
          </a:p>
        </p:txBody>
      </p:sp>
      <p:sp>
        <p:nvSpPr>
          <p:cNvPr id="216" name="Google Shape;216;p42"/>
          <p:cNvSpPr txBox="1"/>
          <p:nvPr>
            <p:ph idx="1" type="body"/>
          </p:nvPr>
        </p:nvSpPr>
        <p:spPr>
          <a:xfrm>
            <a:off x="0" y="1645525"/>
            <a:ext cx="9144000" cy="3498000"/>
          </a:xfrm>
          <a:prstGeom prst="rect">
            <a:avLst/>
          </a:prstGeom>
          <a:ln cap="flat" cmpd="sng" w="9525">
            <a:solidFill>
              <a:srgbClr val="000000"/>
            </a:solidFill>
            <a:prstDash val="solid"/>
            <a:round/>
            <a:headEnd len="sm" w="sm" type="none"/>
            <a:tailEnd len="sm" w="sm" type="none"/>
          </a:ln>
        </p:spPr>
        <p:txBody>
          <a:bodyPr anchorCtr="0" anchor="ctr" bIns="91425" lIns="91425" spcFirstLastPara="1" rIns="91425" wrap="square" tIns="91425">
            <a:normAutofit/>
          </a:bodyPr>
          <a:lstStyle/>
          <a:p>
            <a:pPr indent="0" lvl="0" marL="0" rtl="0" algn="ctr">
              <a:lnSpc>
                <a:spcPct val="86000"/>
              </a:lnSpc>
              <a:spcBef>
                <a:spcPts val="0"/>
              </a:spcBef>
              <a:spcAft>
                <a:spcPts val="0"/>
              </a:spcAft>
              <a:buNone/>
            </a:pPr>
            <a:r>
              <a:rPr b="1" lang="en" sz="2400">
                <a:solidFill>
                  <a:srgbClr val="000000"/>
                </a:solidFill>
                <a:latin typeface="Comic Sans MS"/>
                <a:ea typeface="Comic Sans MS"/>
                <a:cs typeface="Comic Sans MS"/>
                <a:sym typeface="Comic Sans MS"/>
              </a:rPr>
              <a:t>How water from stars gets to the Earth:</a:t>
            </a:r>
            <a:endParaRPr b="1" sz="2400">
              <a:solidFill>
                <a:srgbClr val="000000"/>
              </a:solidFill>
              <a:latin typeface="Comic Sans MS"/>
              <a:ea typeface="Comic Sans MS"/>
              <a:cs typeface="Comic Sans MS"/>
              <a:sym typeface="Comic Sans MS"/>
            </a:endParaRPr>
          </a:p>
          <a:p>
            <a:pPr indent="0" lvl="0" marL="0" rtl="0" algn="ctr">
              <a:lnSpc>
                <a:spcPct val="86000"/>
              </a:lnSpc>
              <a:spcBef>
                <a:spcPts val="1200"/>
              </a:spcBef>
              <a:spcAft>
                <a:spcPts val="1200"/>
              </a:spcAft>
              <a:buNone/>
            </a:pPr>
            <a:r>
              <a:rPr lang="en" sz="2400">
                <a:solidFill>
                  <a:srgbClr val="000000"/>
                </a:solidFill>
                <a:latin typeface="Comic Sans MS"/>
                <a:ea typeface="Comic Sans MS"/>
                <a:cs typeface="Comic Sans MS"/>
                <a:sym typeface="Comic Sans MS"/>
              </a:rPr>
              <a:t>The water that came from the star would get to Earth through asteroids. </a:t>
            </a:r>
            <a:r>
              <a:rPr lang="en" sz="2400">
                <a:solidFill>
                  <a:srgbClr val="000000"/>
                </a:solidFill>
                <a:latin typeface="Comic Sans MS"/>
                <a:ea typeface="Comic Sans MS"/>
                <a:cs typeface="Comic Sans MS"/>
                <a:sym typeface="Comic Sans MS"/>
              </a:rPr>
              <a:t>The</a:t>
            </a:r>
            <a:r>
              <a:rPr lang="en" sz="2400">
                <a:solidFill>
                  <a:srgbClr val="000000"/>
                </a:solidFill>
                <a:latin typeface="Comic Sans MS"/>
                <a:ea typeface="Comic Sans MS"/>
                <a:cs typeface="Comic Sans MS"/>
                <a:sym typeface="Comic Sans MS"/>
              </a:rPr>
              <a:t> water could have gone to the asteroid and taken a ride on it. </a:t>
            </a:r>
            <a:r>
              <a:rPr lang="en" sz="2400">
                <a:solidFill>
                  <a:srgbClr val="000000"/>
                </a:solidFill>
                <a:latin typeface="Comic Sans MS"/>
                <a:ea typeface="Comic Sans MS"/>
                <a:cs typeface="Comic Sans MS"/>
                <a:sym typeface="Comic Sans MS"/>
              </a:rPr>
              <a:t>Another way water molecules could have gotten to the Earth is by floating through space. The molecules could have bombarded the Earth and given it water.</a:t>
            </a:r>
            <a:r>
              <a:rPr lang="en" sz="2400">
                <a:solidFill>
                  <a:srgbClr val="000000"/>
                </a:solidFill>
                <a:latin typeface="Comic Sans MS"/>
                <a:ea typeface="Comic Sans MS"/>
                <a:cs typeface="Comic Sans MS"/>
                <a:sym typeface="Comic Sans MS"/>
              </a:rPr>
              <a:t> This is different from asteroids and comets because they also have deliver water much more slowly. The water molecules would have to this for billions of years to get some water.This is basically comets because comets are balls of snow.</a:t>
            </a:r>
            <a:endParaRPr sz="2400">
              <a:solidFill>
                <a:srgbClr val="000000"/>
              </a:solidFill>
              <a:latin typeface="Comic Sans MS"/>
              <a:ea typeface="Comic Sans MS"/>
              <a:cs typeface="Comic Sans MS"/>
              <a:sym typeface="Comic Sans MS"/>
            </a:endParaRPr>
          </a:p>
        </p:txBody>
      </p:sp>
    </p:spTree>
  </p:cSld>
  <p:clrMapOvr>
    <a:masterClrMapping/>
  </p:clrMapOvr>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0" name="Shape 220"/>
        <p:cNvGrpSpPr/>
        <p:nvPr/>
      </p:nvGrpSpPr>
      <p:grpSpPr>
        <a:xfrm>
          <a:off x="0" y="0"/>
          <a:ext cx="0" cy="0"/>
          <a:chOff x="0" y="0"/>
          <a:chExt cx="0" cy="0"/>
        </a:xfrm>
      </p:grpSpPr>
      <p:sp>
        <p:nvSpPr>
          <p:cNvPr id="221" name="Google Shape;221;p43"/>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sz="4800" u="sng">
                <a:latin typeface="Alfa Slab One"/>
                <a:ea typeface="Alfa Slab One"/>
                <a:cs typeface="Alfa Slab One"/>
                <a:sym typeface="Alfa Slab One"/>
              </a:rPr>
              <a:t>Research</a:t>
            </a:r>
            <a:endParaRPr sz="4800" u="sng">
              <a:latin typeface="Alfa Slab One"/>
              <a:ea typeface="Alfa Slab One"/>
              <a:cs typeface="Alfa Slab One"/>
              <a:sym typeface="Alfa Slab One"/>
            </a:endParaRPr>
          </a:p>
          <a:p>
            <a:pPr indent="0" lvl="0" marL="0" rtl="0" algn="ctr">
              <a:spcBef>
                <a:spcPts val="0"/>
              </a:spcBef>
              <a:spcAft>
                <a:spcPts val="0"/>
              </a:spcAft>
              <a:buNone/>
            </a:pPr>
            <a:r>
              <a:rPr lang="en" sz="3600">
                <a:latin typeface="Alfa Slab One"/>
                <a:ea typeface="Alfa Slab One"/>
                <a:cs typeface="Alfa Slab One"/>
                <a:sym typeface="Alfa Slab One"/>
              </a:rPr>
              <a:t>Volcanic outgassing</a:t>
            </a:r>
            <a:endParaRPr sz="3600">
              <a:latin typeface="Alfa Slab One"/>
              <a:ea typeface="Alfa Slab One"/>
              <a:cs typeface="Alfa Slab One"/>
              <a:sym typeface="Alfa Slab One"/>
            </a:endParaRPr>
          </a:p>
        </p:txBody>
      </p:sp>
      <p:sp>
        <p:nvSpPr>
          <p:cNvPr id="222" name="Google Shape;222;p43"/>
          <p:cNvSpPr txBox="1"/>
          <p:nvPr>
            <p:ph idx="1" type="body"/>
          </p:nvPr>
        </p:nvSpPr>
        <p:spPr>
          <a:xfrm>
            <a:off x="0" y="1727100"/>
            <a:ext cx="9144000" cy="3416400"/>
          </a:xfrm>
          <a:prstGeom prst="rect">
            <a:avLst/>
          </a:prstGeom>
          <a:ln cap="flat" cmpd="sng" w="9525">
            <a:solidFill>
              <a:srgbClr val="000000"/>
            </a:solidFill>
            <a:prstDash val="solid"/>
            <a:round/>
            <a:headEnd len="sm" w="sm" type="none"/>
            <a:tailEnd len="sm" w="sm" type="none"/>
          </a:ln>
        </p:spPr>
        <p:txBody>
          <a:bodyPr anchorCtr="0" anchor="ctr" bIns="91425" lIns="91425" spcFirstLastPara="1" rIns="91425" wrap="square" tIns="91425">
            <a:normAutofit/>
          </a:bodyPr>
          <a:lstStyle/>
          <a:p>
            <a:pPr indent="0" lvl="0" marL="0" rtl="0" algn="ctr">
              <a:spcBef>
                <a:spcPts val="0"/>
              </a:spcBef>
              <a:spcAft>
                <a:spcPts val="1200"/>
              </a:spcAft>
              <a:buNone/>
            </a:pPr>
            <a:r>
              <a:rPr lang="en" sz="2400">
                <a:solidFill>
                  <a:srgbClr val="000000"/>
                </a:solidFill>
                <a:latin typeface="Comic Sans MS"/>
                <a:ea typeface="Comic Sans MS"/>
                <a:cs typeface="Comic Sans MS"/>
                <a:sym typeface="Comic Sans MS"/>
              </a:rPr>
              <a:t>One way water could have gotten out of the Earth is that the rocks that made up the Earth might have had water in them. The water might have gone up by volcanoes along with the magma. </a:t>
            </a:r>
            <a:r>
              <a:rPr lang="en" sz="2400">
                <a:solidFill>
                  <a:srgbClr val="000000"/>
                </a:solidFill>
                <a:latin typeface="Comic Sans MS"/>
                <a:ea typeface="Comic Sans MS"/>
                <a:cs typeface="Comic Sans MS"/>
                <a:sym typeface="Comic Sans MS"/>
              </a:rPr>
              <a:t>The</a:t>
            </a:r>
            <a:r>
              <a:rPr lang="en" sz="2400">
                <a:solidFill>
                  <a:srgbClr val="000000"/>
                </a:solidFill>
                <a:latin typeface="Comic Sans MS"/>
                <a:ea typeface="Comic Sans MS"/>
                <a:cs typeface="Comic Sans MS"/>
                <a:sym typeface="Comic Sans MS"/>
              </a:rPr>
              <a:t> water vapor could have gone into the atmosphere condensing then raining down as rain.</a:t>
            </a:r>
            <a:endParaRPr sz="2400">
              <a:solidFill>
                <a:srgbClr val="000000"/>
              </a:solidFill>
              <a:latin typeface="Comic Sans MS"/>
              <a:ea typeface="Comic Sans MS"/>
              <a:cs typeface="Comic Sans MS"/>
              <a:sym typeface="Comic Sans MS"/>
            </a:endParaRPr>
          </a:p>
        </p:txBody>
      </p:sp>
    </p:spTree>
  </p:cSld>
  <p:clrMapOvr>
    <a:masterClrMapping/>
  </p:clrMapOvr>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6" name="Shape 226"/>
        <p:cNvGrpSpPr/>
        <p:nvPr/>
      </p:nvGrpSpPr>
      <p:grpSpPr>
        <a:xfrm>
          <a:off x="0" y="0"/>
          <a:ext cx="0" cy="0"/>
          <a:chOff x="0" y="0"/>
          <a:chExt cx="0" cy="0"/>
        </a:xfrm>
      </p:grpSpPr>
      <p:sp>
        <p:nvSpPr>
          <p:cNvPr id="227" name="Google Shape;227;p44"/>
          <p:cNvSpPr txBox="1"/>
          <p:nvPr>
            <p:ph type="ctrTitle"/>
          </p:nvPr>
        </p:nvSpPr>
        <p:spPr>
          <a:xfrm>
            <a:off x="311708" y="744575"/>
            <a:ext cx="8520600" cy="2052600"/>
          </a:xfrm>
          <a:prstGeom prst="rect">
            <a:avLst/>
          </a:prstGeom>
        </p:spPr>
        <p:txBody>
          <a:bodyPr anchorCtr="0" anchor="b" bIns="91425" lIns="91425" spcFirstLastPara="1" rIns="91425" wrap="square" tIns="91425">
            <a:normAutofit/>
          </a:bodyPr>
          <a:lstStyle/>
          <a:p>
            <a:pPr indent="0" lvl="0" marL="0" rtl="0" algn="ctr">
              <a:spcBef>
                <a:spcPts val="0"/>
              </a:spcBef>
              <a:spcAft>
                <a:spcPts val="0"/>
              </a:spcAft>
              <a:buNone/>
            </a:pPr>
            <a:r>
              <a:rPr lang="en" sz="7800" u="sng">
                <a:latin typeface="Alfa Slab One"/>
                <a:ea typeface="Alfa Slab One"/>
                <a:cs typeface="Alfa Slab One"/>
                <a:sym typeface="Alfa Slab One"/>
              </a:rPr>
              <a:t>Conclusion</a:t>
            </a:r>
            <a:endParaRPr sz="7800" u="sng">
              <a:latin typeface="Alfa Slab One"/>
              <a:ea typeface="Alfa Slab One"/>
              <a:cs typeface="Alfa Slab One"/>
              <a:sym typeface="Alfa Slab One"/>
            </a:endParaRPr>
          </a:p>
        </p:txBody>
      </p:sp>
    </p:spTree>
  </p:cSld>
  <p:clrMapOvr>
    <a:masterClrMapping/>
  </p:clrMapOvr>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1" name="Shape 231"/>
        <p:cNvGrpSpPr/>
        <p:nvPr/>
      </p:nvGrpSpPr>
      <p:grpSpPr>
        <a:xfrm>
          <a:off x="0" y="0"/>
          <a:ext cx="0" cy="0"/>
          <a:chOff x="0" y="0"/>
          <a:chExt cx="0" cy="0"/>
        </a:xfrm>
      </p:grpSpPr>
      <p:sp>
        <p:nvSpPr>
          <p:cNvPr id="232" name="Google Shape;232;p45"/>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sz="4800" u="sng">
                <a:latin typeface="Alfa Slab One"/>
                <a:ea typeface="Alfa Slab One"/>
                <a:cs typeface="Alfa Slab One"/>
                <a:sym typeface="Alfa Slab One"/>
              </a:rPr>
              <a:t>Findings</a:t>
            </a:r>
            <a:endParaRPr sz="4800" u="sng">
              <a:latin typeface="Alfa Slab One"/>
              <a:ea typeface="Alfa Slab One"/>
              <a:cs typeface="Alfa Slab One"/>
              <a:sym typeface="Alfa Slab One"/>
            </a:endParaRPr>
          </a:p>
        </p:txBody>
      </p:sp>
      <p:sp>
        <p:nvSpPr>
          <p:cNvPr id="233" name="Google Shape;233;p45"/>
          <p:cNvSpPr txBox="1"/>
          <p:nvPr>
            <p:ph idx="1" type="body"/>
          </p:nvPr>
        </p:nvSpPr>
        <p:spPr>
          <a:xfrm>
            <a:off x="0" y="1287200"/>
            <a:ext cx="9144000" cy="3856200"/>
          </a:xfrm>
          <a:prstGeom prst="rect">
            <a:avLst/>
          </a:prstGeom>
          <a:ln cap="flat" cmpd="sng" w="9525">
            <a:solidFill>
              <a:srgbClr val="000000"/>
            </a:solidFill>
            <a:prstDash val="solid"/>
            <a:round/>
            <a:headEnd len="sm" w="sm" type="none"/>
            <a:tailEnd len="sm" w="sm" type="none"/>
          </a:ln>
        </p:spPr>
        <p:txBody>
          <a:bodyPr anchorCtr="0" anchor="ctr" bIns="91425" lIns="91425" spcFirstLastPara="1" rIns="91425" wrap="square" tIns="91425">
            <a:normAutofit lnSpcReduction="20000"/>
          </a:bodyPr>
          <a:lstStyle/>
          <a:p>
            <a:pPr indent="0" lvl="0" marL="0" rtl="0" algn="ctr">
              <a:spcBef>
                <a:spcPts val="0"/>
              </a:spcBef>
              <a:spcAft>
                <a:spcPts val="0"/>
              </a:spcAft>
              <a:buNone/>
            </a:pPr>
            <a:r>
              <a:rPr b="1" lang="en" sz="2400">
                <a:solidFill>
                  <a:srgbClr val="000000"/>
                </a:solidFill>
                <a:latin typeface="Comic Sans MS"/>
                <a:ea typeface="Comic Sans MS"/>
                <a:cs typeface="Comic Sans MS"/>
                <a:sym typeface="Comic Sans MS"/>
              </a:rPr>
              <a:t>The different ways water got on Earth are:</a:t>
            </a:r>
            <a:endParaRPr b="1" sz="2400">
              <a:solidFill>
                <a:srgbClr val="000000"/>
              </a:solidFill>
              <a:latin typeface="Comic Sans MS"/>
              <a:ea typeface="Comic Sans MS"/>
              <a:cs typeface="Comic Sans MS"/>
              <a:sym typeface="Comic Sans MS"/>
            </a:endParaRPr>
          </a:p>
          <a:p>
            <a:pPr indent="-381000" lvl="0" marL="457200" rtl="0" algn="l">
              <a:spcBef>
                <a:spcPts val="1200"/>
              </a:spcBef>
              <a:spcAft>
                <a:spcPts val="0"/>
              </a:spcAft>
              <a:buClr>
                <a:srgbClr val="000000"/>
              </a:buClr>
              <a:buSzPts val="2400"/>
              <a:buFont typeface="Comic Sans MS"/>
              <a:buChar char="●"/>
            </a:pPr>
            <a:r>
              <a:rPr lang="en" sz="2400">
                <a:solidFill>
                  <a:srgbClr val="000000"/>
                </a:solidFill>
                <a:latin typeface="Comic Sans MS"/>
                <a:ea typeface="Comic Sans MS"/>
                <a:cs typeface="Comic Sans MS"/>
                <a:sym typeface="Comic Sans MS"/>
              </a:rPr>
              <a:t>Volcanic outgassing from the water inside the Earth.</a:t>
            </a:r>
            <a:endParaRPr sz="2400">
              <a:solidFill>
                <a:srgbClr val="000000"/>
              </a:solidFill>
              <a:latin typeface="Comic Sans MS"/>
              <a:ea typeface="Comic Sans MS"/>
              <a:cs typeface="Comic Sans MS"/>
              <a:sym typeface="Comic Sans MS"/>
            </a:endParaRPr>
          </a:p>
          <a:p>
            <a:pPr indent="-381000" lvl="0" marL="457200" rtl="0" algn="l">
              <a:spcBef>
                <a:spcPts val="0"/>
              </a:spcBef>
              <a:spcAft>
                <a:spcPts val="0"/>
              </a:spcAft>
              <a:buClr>
                <a:srgbClr val="000000"/>
              </a:buClr>
              <a:buSzPts val="2400"/>
              <a:buFont typeface="Comic Sans MS"/>
              <a:buChar char="●"/>
            </a:pPr>
            <a:r>
              <a:rPr lang="en" sz="2400">
                <a:solidFill>
                  <a:srgbClr val="000000"/>
                </a:solidFill>
                <a:latin typeface="Comic Sans MS"/>
                <a:ea typeface="Comic Sans MS"/>
                <a:cs typeface="Comic Sans MS"/>
                <a:sym typeface="Comic Sans MS"/>
              </a:rPr>
              <a:t>Planetesimals that crashed into the Earth and gave it water.</a:t>
            </a:r>
            <a:endParaRPr sz="2400">
              <a:solidFill>
                <a:srgbClr val="000000"/>
              </a:solidFill>
              <a:latin typeface="Comic Sans MS"/>
              <a:ea typeface="Comic Sans MS"/>
              <a:cs typeface="Comic Sans MS"/>
              <a:sym typeface="Comic Sans MS"/>
            </a:endParaRPr>
          </a:p>
          <a:p>
            <a:pPr indent="-381000" lvl="0" marL="457200" rtl="0" algn="l">
              <a:spcBef>
                <a:spcPts val="0"/>
              </a:spcBef>
              <a:spcAft>
                <a:spcPts val="0"/>
              </a:spcAft>
              <a:buClr>
                <a:srgbClr val="000000"/>
              </a:buClr>
              <a:buSzPts val="2400"/>
              <a:buFont typeface="Comic Sans MS"/>
              <a:buChar char="●"/>
            </a:pPr>
            <a:r>
              <a:rPr lang="en" sz="2400">
                <a:solidFill>
                  <a:srgbClr val="000000"/>
                </a:solidFill>
                <a:latin typeface="Comic Sans MS"/>
                <a:ea typeface="Comic Sans MS"/>
                <a:cs typeface="Comic Sans MS"/>
                <a:sym typeface="Comic Sans MS"/>
              </a:rPr>
              <a:t>Stars that exploded gave new elements that made water; some went to the Earth</a:t>
            </a:r>
            <a:endParaRPr sz="2400">
              <a:solidFill>
                <a:srgbClr val="000000"/>
              </a:solidFill>
              <a:latin typeface="Comic Sans MS"/>
              <a:ea typeface="Comic Sans MS"/>
              <a:cs typeface="Comic Sans MS"/>
              <a:sym typeface="Comic Sans MS"/>
            </a:endParaRPr>
          </a:p>
          <a:p>
            <a:pPr indent="-381000" lvl="0" marL="457200" rtl="0" algn="l">
              <a:spcBef>
                <a:spcPts val="0"/>
              </a:spcBef>
              <a:spcAft>
                <a:spcPts val="0"/>
              </a:spcAft>
              <a:buClr>
                <a:srgbClr val="000000"/>
              </a:buClr>
              <a:buSzPts val="2400"/>
              <a:buFont typeface="Comic Sans MS"/>
              <a:buChar char="●"/>
            </a:pPr>
            <a:r>
              <a:rPr lang="en" sz="2400">
                <a:solidFill>
                  <a:srgbClr val="000000"/>
                </a:solidFill>
                <a:latin typeface="Comic Sans MS"/>
                <a:ea typeface="Comic Sans MS"/>
                <a:cs typeface="Comic Sans MS"/>
                <a:sym typeface="Comic Sans MS"/>
              </a:rPr>
              <a:t>Theia gave water to the Earth.</a:t>
            </a:r>
            <a:endParaRPr sz="2400">
              <a:solidFill>
                <a:srgbClr val="000000"/>
              </a:solidFill>
              <a:highlight>
                <a:srgbClr val="FFFF00"/>
              </a:highlight>
              <a:latin typeface="Comic Sans MS"/>
              <a:ea typeface="Comic Sans MS"/>
              <a:cs typeface="Comic Sans MS"/>
              <a:sym typeface="Comic Sans MS"/>
            </a:endParaRPr>
          </a:p>
          <a:p>
            <a:pPr indent="0" lvl="0" marL="457200" rtl="0" algn="l">
              <a:spcBef>
                <a:spcPts val="1200"/>
              </a:spcBef>
              <a:spcAft>
                <a:spcPts val="1200"/>
              </a:spcAft>
              <a:buNone/>
            </a:pPr>
            <a:r>
              <a:rPr lang="en" sz="2400">
                <a:solidFill>
                  <a:srgbClr val="000000"/>
                </a:solidFill>
                <a:latin typeface="Comic Sans MS"/>
                <a:ea typeface="Comic Sans MS"/>
                <a:cs typeface="Comic Sans MS"/>
                <a:sym typeface="Comic Sans MS"/>
              </a:rPr>
              <a:t>Any combination of the theories might have given the Earth water.</a:t>
            </a:r>
            <a:endParaRPr sz="2400">
              <a:solidFill>
                <a:srgbClr val="000000"/>
              </a:solidFill>
              <a:latin typeface="Comic Sans MS"/>
              <a:ea typeface="Comic Sans MS"/>
              <a:cs typeface="Comic Sans MS"/>
              <a:sym typeface="Comic Sans MS"/>
            </a:endParaRPr>
          </a:p>
        </p:txBody>
      </p:sp>
    </p:spTree>
  </p:cSld>
  <p:clrMapOvr>
    <a:masterClrMapping/>
  </p:clrMapOvr>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7" name="Shape 237"/>
        <p:cNvGrpSpPr/>
        <p:nvPr/>
      </p:nvGrpSpPr>
      <p:grpSpPr>
        <a:xfrm>
          <a:off x="0" y="0"/>
          <a:ext cx="0" cy="0"/>
          <a:chOff x="0" y="0"/>
          <a:chExt cx="0" cy="0"/>
        </a:xfrm>
      </p:grpSpPr>
      <p:sp>
        <p:nvSpPr>
          <p:cNvPr id="238" name="Google Shape;238;p46"/>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sz="4800" u="sng">
                <a:latin typeface="Alfa Slab One"/>
                <a:ea typeface="Alfa Slab One"/>
                <a:cs typeface="Alfa Slab One"/>
                <a:sym typeface="Alfa Slab One"/>
              </a:rPr>
              <a:t>Conclusion</a:t>
            </a:r>
            <a:endParaRPr sz="4800" u="sng">
              <a:latin typeface="Alfa Slab One"/>
              <a:ea typeface="Alfa Slab One"/>
              <a:cs typeface="Alfa Slab One"/>
              <a:sym typeface="Alfa Slab One"/>
            </a:endParaRPr>
          </a:p>
        </p:txBody>
      </p:sp>
      <p:sp>
        <p:nvSpPr>
          <p:cNvPr id="239" name="Google Shape;239;p46"/>
          <p:cNvSpPr txBox="1"/>
          <p:nvPr>
            <p:ph idx="1" type="body"/>
          </p:nvPr>
        </p:nvSpPr>
        <p:spPr>
          <a:xfrm>
            <a:off x="0" y="1295975"/>
            <a:ext cx="9144000" cy="3847500"/>
          </a:xfrm>
          <a:prstGeom prst="rect">
            <a:avLst/>
          </a:prstGeom>
          <a:ln cap="flat" cmpd="sng" w="9525">
            <a:solidFill>
              <a:srgbClr val="000000"/>
            </a:solidFill>
            <a:prstDash val="solid"/>
            <a:round/>
            <a:headEnd len="sm" w="sm" type="none"/>
            <a:tailEnd len="sm" w="sm" type="none"/>
          </a:ln>
        </p:spPr>
        <p:txBody>
          <a:bodyPr anchorCtr="0" anchor="ctr" bIns="91425" lIns="91425" spcFirstLastPara="1" rIns="91425" wrap="square" tIns="91425">
            <a:normAutofit/>
          </a:bodyPr>
          <a:lstStyle/>
          <a:p>
            <a:pPr indent="0" lvl="0" marL="0" rtl="0" algn="ctr">
              <a:lnSpc>
                <a:spcPct val="95000"/>
              </a:lnSpc>
              <a:spcBef>
                <a:spcPts val="0"/>
              </a:spcBef>
              <a:spcAft>
                <a:spcPts val="0"/>
              </a:spcAft>
              <a:buNone/>
            </a:pPr>
            <a:r>
              <a:rPr lang="en" sz="2400">
                <a:solidFill>
                  <a:srgbClr val="000000"/>
                </a:solidFill>
                <a:latin typeface="Comic Sans MS"/>
                <a:ea typeface="Comic Sans MS"/>
                <a:cs typeface="Comic Sans MS"/>
                <a:sym typeface="Comic Sans MS"/>
              </a:rPr>
              <a:t>In conclusion, stars, volcanic outgassing, </a:t>
            </a:r>
            <a:r>
              <a:rPr lang="en" sz="2400">
                <a:solidFill>
                  <a:srgbClr val="000000"/>
                </a:solidFill>
                <a:latin typeface="Comic Sans MS"/>
                <a:ea typeface="Comic Sans MS"/>
                <a:cs typeface="Comic Sans MS"/>
                <a:sym typeface="Comic Sans MS"/>
              </a:rPr>
              <a:t>planetesimals</a:t>
            </a:r>
            <a:r>
              <a:rPr lang="en" sz="2400">
                <a:solidFill>
                  <a:srgbClr val="000000"/>
                </a:solidFill>
                <a:latin typeface="Comic Sans MS"/>
                <a:ea typeface="Comic Sans MS"/>
                <a:cs typeface="Comic Sans MS"/>
                <a:sym typeface="Comic Sans MS"/>
              </a:rPr>
              <a:t>, and Theia might have given us water, or any combination of them might have given the Earth water. My hypothesis was included in the </a:t>
            </a:r>
            <a:r>
              <a:rPr lang="en" sz="2400">
                <a:solidFill>
                  <a:srgbClr val="000000"/>
                </a:solidFill>
                <a:latin typeface="Comic Sans MS"/>
                <a:ea typeface="Comic Sans MS"/>
                <a:cs typeface="Comic Sans MS"/>
                <a:sym typeface="Comic Sans MS"/>
              </a:rPr>
              <a:t>results</a:t>
            </a:r>
            <a:r>
              <a:rPr lang="en" sz="2400">
                <a:solidFill>
                  <a:srgbClr val="000000"/>
                </a:solidFill>
                <a:latin typeface="Comic Sans MS"/>
                <a:ea typeface="Comic Sans MS"/>
                <a:cs typeface="Comic Sans MS"/>
                <a:sym typeface="Comic Sans MS"/>
              </a:rPr>
              <a:t> and </a:t>
            </a:r>
            <a:r>
              <a:rPr lang="en" sz="2400">
                <a:solidFill>
                  <a:srgbClr val="000000"/>
                </a:solidFill>
                <a:latin typeface="Comic Sans MS"/>
                <a:ea typeface="Comic Sans MS"/>
                <a:cs typeface="Comic Sans MS"/>
                <a:sym typeface="Comic Sans MS"/>
              </a:rPr>
              <a:t>I still think that it is the most likely way</a:t>
            </a:r>
            <a:r>
              <a:rPr lang="en" sz="2400">
                <a:solidFill>
                  <a:srgbClr val="000000"/>
                </a:solidFill>
                <a:latin typeface="Comic Sans MS"/>
                <a:ea typeface="Comic Sans MS"/>
                <a:cs typeface="Comic Sans MS"/>
                <a:sym typeface="Comic Sans MS"/>
              </a:rPr>
              <a:t> water could have gotten on the Earth because there were many asteroid bombardments in Earth’s </a:t>
            </a:r>
            <a:r>
              <a:rPr lang="en" sz="2400">
                <a:solidFill>
                  <a:srgbClr val="000000"/>
                </a:solidFill>
                <a:latin typeface="Comic Sans MS"/>
                <a:ea typeface="Comic Sans MS"/>
                <a:cs typeface="Comic Sans MS"/>
                <a:sym typeface="Comic Sans MS"/>
              </a:rPr>
              <a:t>history</a:t>
            </a:r>
            <a:r>
              <a:rPr lang="en" sz="2400">
                <a:solidFill>
                  <a:srgbClr val="000000"/>
                </a:solidFill>
                <a:latin typeface="Comic Sans MS"/>
                <a:ea typeface="Comic Sans MS"/>
                <a:cs typeface="Comic Sans MS"/>
                <a:sym typeface="Comic Sans MS"/>
              </a:rPr>
              <a:t>. I also think this is the </a:t>
            </a:r>
            <a:r>
              <a:rPr lang="en" sz="2400">
                <a:solidFill>
                  <a:srgbClr val="000000"/>
                </a:solidFill>
                <a:latin typeface="Comic Sans MS"/>
                <a:ea typeface="Comic Sans MS"/>
                <a:cs typeface="Comic Sans MS"/>
                <a:sym typeface="Comic Sans MS"/>
              </a:rPr>
              <a:t>theory</a:t>
            </a:r>
            <a:r>
              <a:rPr lang="en" sz="2400">
                <a:solidFill>
                  <a:srgbClr val="000000"/>
                </a:solidFill>
                <a:latin typeface="Comic Sans MS"/>
                <a:ea typeface="Comic Sans MS"/>
                <a:cs typeface="Comic Sans MS"/>
                <a:sym typeface="Comic Sans MS"/>
              </a:rPr>
              <a:t> because we know a lot about it and a lot of the evidence is pointing toward this </a:t>
            </a:r>
            <a:r>
              <a:rPr lang="en" sz="2400">
                <a:solidFill>
                  <a:srgbClr val="000000"/>
                </a:solidFill>
                <a:latin typeface="Comic Sans MS"/>
                <a:ea typeface="Comic Sans MS"/>
                <a:cs typeface="Comic Sans MS"/>
                <a:sym typeface="Comic Sans MS"/>
              </a:rPr>
              <a:t>theory</a:t>
            </a:r>
            <a:r>
              <a:rPr lang="en" sz="2400">
                <a:solidFill>
                  <a:srgbClr val="000000"/>
                </a:solidFill>
                <a:latin typeface="Comic Sans MS"/>
                <a:ea typeface="Comic Sans MS"/>
                <a:cs typeface="Comic Sans MS"/>
                <a:sym typeface="Comic Sans MS"/>
              </a:rPr>
              <a:t>.</a:t>
            </a:r>
            <a:endParaRPr sz="2400">
              <a:solidFill>
                <a:srgbClr val="000000"/>
              </a:solidFill>
              <a:latin typeface="Comic Sans MS"/>
              <a:ea typeface="Comic Sans MS"/>
              <a:cs typeface="Comic Sans MS"/>
              <a:sym typeface="Comic Sans MS"/>
            </a:endParaRPr>
          </a:p>
          <a:p>
            <a:pPr indent="0" lvl="0" marL="0" rtl="0" algn="ctr">
              <a:lnSpc>
                <a:spcPct val="95000"/>
              </a:lnSpc>
              <a:spcBef>
                <a:spcPts val="1200"/>
              </a:spcBef>
              <a:spcAft>
                <a:spcPts val="1200"/>
              </a:spcAft>
              <a:buNone/>
            </a:pPr>
            <a:r>
              <a:rPr lang="en" sz="2400">
                <a:solidFill>
                  <a:srgbClr val="000000"/>
                </a:solidFill>
                <a:latin typeface="Comic Sans MS"/>
                <a:ea typeface="Comic Sans MS"/>
                <a:cs typeface="Comic Sans MS"/>
                <a:sym typeface="Comic Sans MS"/>
              </a:rPr>
              <a:t>This topic was very fun to research. I learned many new things doing this.</a:t>
            </a:r>
            <a:endParaRPr sz="2400">
              <a:solidFill>
                <a:srgbClr val="000000"/>
              </a:solidFill>
              <a:latin typeface="Comic Sans MS"/>
              <a:ea typeface="Comic Sans MS"/>
              <a:cs typeface="Comic Sans MS"/>
              <a:sym typeface="Comic Sans MS"/>
            </a:endParaRPr>
          </a:p>
        </p:txBody>
      </p:sp>
    </p:spTree>
  </p:cSld>
  <p:clrMapOvr>
    <a:masterClrMapping/>
  </p:clrMapOvr>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3" name="Shape 243"/>
        <p:cNvGrpSpPr/>
        <p:nvPr/>
      </p:nvGrpSpPr>
      <p:grpSpPr>
        <a:xfrm>
          <a:off x="0" y="0"/>
          <a:ext cx="0" cy="0"/>
          <a:chOff x="0" y="0"/>
          <a:chExt cx="0" cy="0"/>
        </a:xfrm>
      </p:grpSpPr>
      <p:sp>
        <p:nvSpPr>
          <p:cNvPr id="244" name="Google Shape;244;p47"/>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sz="4800" u="sng">
                <a:latin typeface="Alfa Slab One"/>
                <a:ea typeface="Alfa Slab One"/>
                <a:cs typeface="Alfa Slab One"/>
                <a:sym typeface="Alfa Slab One"/>
              </a:rPr>
              <a:t>Future Research</a:t>
            </a:r>
            <a:endParaRPr sz="4800" u="sng">
              <a:latin typeface="Alfa Slab One"/>
              <a:ea typeface="Alfa Slab One"/>
              <a:cs typeface="Alfa Slab One"/>
              <a:sym typeface="Alfa Slab One"/>
            </a:endParaRPr>
          </a:p>
        </p:txBody>
      </p:sp>
      <p:sp>
        <p:nvSpPr>
          <p:cNvPr id="245" name="Google Shape;245;p47"/>
          <p:cNvSpPr txBox="1"/>
          <p:nvPr>
            <p:ph idx="1" type="body"/>
          </p:nvPr>
        </p:nvSpPr>
        <p:spPr>
          <a:xfrm>
            <a:off x="0" y="1295975"/>
            <a:ext cx="9144000" cy="3847500"/>
          </a:xfrm>
          <a:prstGeom prst="rect">
            <a:avLst/>
          </a:prstGeom>
          <a:ln cap="flat" cmpd="sng" w="9525">
            <a:solidFill>
              <a:srgbClr val="000000"/>
            </a:solidFill>
            <a:prstDash val="solid"/>
            <a:round/>
            <a:headEnd len="sm" w="sm" type="none"/>
            <a:tailEnd len="sm" w="sm" type="none"/>
          </a:ln>
        </p:spPr>
        <p:txBody>
          <a:bodyPr anchorCtr="0" anchor="ctr" bIns="91425" lIns="91425" spcFirstLastPara="1" rIns="91425" wrap="square" tIns="91425">
            <a:normAutofit/>
          </a:bodyPr>
          <a:lstStyle/>
          <a:p>
            <a:pPr indent="0" lvl="0" marL="0" rtl="0" algn="ctr">
              <a:lnSpc>
                <a:spcPct val="115000"/>
              </a:lnSpc>
              <a:spcBef>
                <a:spcPts val="0"/>
              </a:spcBef>
              <a:spcAft>
                <a:spcPts val="1200"/>
              </a:spcAft>
              <a:buNone/>
            </a:pPr>
            <a:r>
              <a:rPr lang="en" sz="2400">
                <a:solidFill>
                  <a:srgbClr val="000000"/>
                </a:solidFill>
                <a:latin typeface="Comic Sans MS"/>
                <a:ea typeface="Comic Sans MS"/>
                <a:cs typeface="Comic Sans MS"/>
                <a:sym typeface="Comic Sans MS"/>
              </a:rPr>
              <a:t>The next topic </a:t>
            </a:r>
            <a:r>
              <a:rPr lang="en" sz="2400">
                <a:solidFill>
                  <a:srgbClr val="000000"/>
                </a:solidFill>
                <a:latin typeface="Comic Sans MS"/>
                <a:ea typeface="Comic Sans MS"/>
                <a:cs typeface="Comic Sans MS"/>
                <a:sym typeface="Comic Sans MS"/>
              </a:rPr>
              <a:t>I want to research would be where oxygen came from. I read in a book that water made oxygen because there were special bacteria which do photosynthesis to make </a:t>
            </a:r>
            <a:r>
              <a:rPr lang="en" sz="2400">
                <a:solidFill>
                  <a:srgbClr val="000000"/>
                </a:solidFill>
                <a:latin typeface="Comic Sans MS"/>
                <a:ea typeface="Comic Sans MS"/>
                <a:cs typeface="Comic Sans MS"/>
                <a:sym typeface="Comic Sans MS"/>
              </a:rPr>
              <a:t>oxygen. Photosynthesis requires water to produce oxygen.</a:t>
            </a:r>
            <a:endParaRPr sz="2400">
              <a:solidFill>
                <a:srgbClr val="000000"/>
              </a:solidFill>
              <a:latin typeface="Comic Sans MS"/>
              <a:ea typeface="Comic Sans MS"/>
              <a:cs typeface="Comic Sans MS"/>
              <a:sym typeface="Comic Sans MS"/>
            </a:endParaRPr>
          </a:p>
        </p:txBody>
      </p:sp>
    </p:spTree>
  </p:cSld>
  <p:clrMapOvr>
    <a:masterClrMapping/>
  </p:clrMapOvr>
</p:sld>
</file>

<file path=ppt/slides/slide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9" name="Shape 249"/>
        <p:cNvGrpSpPr/>
        <p:nvPr/>
      </p:nvGrpSpPr>
      <p:grpSpPr>
        <a:xfrm>
          <a:off x="0" y="0"/>
          <a:ext cx="0" cy="0"/>
          <a:chOff x="0" y="0"/>
          <a:chExt cx="0" cy="0"/>
        </a:xfrm>
      </p:grpSpPr>
      <p:sp>
        <p:nvSpPr>
          <p:cNvPr id="250" name="Google Shape;250;p48"/>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sz="4800" u="sng">
                <a:latin typeface="Alfa Slab One"/>
                <a:ea typeface="Alfa Slab One"/>
                <a:cs typeface="Alfa Slab One"/>
                <a:sym typeface="Alfa Slab One"/>
              </a:rPr>
              <a:t>Glossary</a:t>
            </a:r>
            <a:endParaRPr sz="4800" u="sng">
              <a:latin typeface="Alfa Slab One"/>
              <a:ea typeface="Alfa Slab One"/>
              <a:cs typeface="Alfa Slab One"/>
              <a:sym typeface="Alfa Slab One"/>
            </a:endParaRPr>
          </a:p>
        </p:txBody>
      </p:sp>
      <p:sp>
        <p:nvSpPr>
          <p:cNvPr id="251" name="Google Shape;251;p48"/>
          <p:cNvSpPr txBox="1"/>
          <p:nvPr>
            <p:ph idx="1" type="body"/>
          </p:nvPr>
        </p:nvSpPr>
        <p:spPr>
          <a:xfrm>
            <a:off x="0" y="1295975"/>
            <a:ext cx="9144000" cy="3847500"/>
          </a:xfrm>
          <a:prstGeom prst="rect">
            <a:avLst/>
          </a:prstGeom>
          <a:ln cap="flat" cmpd="sng" w="9525">
            <a:solidFill>
              <a:srgbClr val="000000"/>
            </a:solidFill>
            <a:prstDash val="solid"/>
            <a:round/>
            <a:headEnd len="sm" w="sm" type="none"/>
            <a:tailEnd len="sm" w="sm" type="none"/>
          </a:ln>
        </p:spPr>
        <p:txBody>
          <a:bodyPr anchorCtr="0" anchor="ctr" bIns="91425" lIns="91425" spcFirstLastPara="1" rIns="91425" wrap="square" tIns="91425">
            <a:normAutofit/>
          </a:bodyPr>
          <a:lstStyle/>
          <a:p>
            <a:pPr indent="-381000" lvl="0" marL="457200" rtl="0" algn="ctr">
              <a:spcBef>
                <a:spcPts val="0"/>
              </a:spcBef>
              <a:spcAft>
                <a:spcPts val="0"/>
              </a:spcAft>
              <a:buClr>
                <a:schemeClr val="dk1"/>
              </a:buClr>
              <a:buSzPts val="2400"/>
              <a:buFont typeface="Comic Sans MS"/>
              <a:buChar char="●"/>
            </a:pPr>
            <a:r>
              <a:rPr b="1" lang="en" sz="2400">
                <a:solidFill>
                  <a:schemeClr val="dk1"/>
                </a:solidFill>
                <a:latin typeface="Comic Sans MS"/>
                <a:ea typeface="Comic Sans MS"/>
                <a:cs typeface="Comic Sans MS"/>
                <a:sym typeface="Comic Sans MS"/>
              </a:rPr>
              <a:t>Molecules: </a:t>
            </a:r>
            <a:r>
              <a:rPr lang="en" sz="2400">
                <a:solidFill>
                  <a:schemeClr val="dk1"/>
                </a:solidFill>
                <a:latin typeface="Comic Sans MS"/>
                <a:ea typeface="Comic Sans MS"/>
                <a:cs typeface="Comic Sans MS"/>
                <a:sym typeface="Comic Sans MS"/>
              </a:rPr>
              <a:t>A substance that is made from atoms.</a:t>
            </a:r>
            <a:endParaRPr sz="2400">
              <a:solidFill>
                <a:srgbClr val="000000"/>
              </a:solidFill>
              <a:latin typeface="Comic Sans MS"/>
              <a:ea typeface="Comic Sans MS"/>
              <a:cs typeface="Comic Sans MS"/>
              <a:sym typeface="Comic Sans MS"/>
            </a:endParaRPr>
          </a:p>
          <a:p>
            <a:pPr indent="-381000" lvl="0" marL="457200" rtl="0" algn="ctr">
              <a:spcBef>
                <a:spcPts val="0"/>
              </a:spcBef>
              <a:spcAft>
                <a:spcPts val="0"/>
              </a:spcAft>
              <a:buClr>
                <a:srgbClr val="000000"/>
              </a:buClr>
              <a:buSzPts val="2400"/>
              <a:buFont typeface="Comic Sans MS"/>
              <a:buChar char="●"/>
            </a:pPr>
            <a:r>
              <a:rPr b="1" lang="en" sz="2400">
                <a:solidFill>
                  <a:srgbClr val="000000"/>
                </a:solidFill>
                <a:latin typeface="Comic Sans MS"/>
                <a:ea typeface="Comic Sans MS"/>
                <a:cs typeface="Comic Sans MS"/>
                <a:sym typeface="Comic Sans MS"/>
              </a:rPr>
              <a:t>Planetesimals:</a:t>
            </a:r>
            <a:r>
              <a:rPr lang="en" sz="2400">
                <a:solidFill>
                  <a:srgbClr val="000000"/>
                </a:solidFill>
                <a:latin typeface="Comic Sans MS"/>
                <a:ea typeface="Comic Sans MS"/>
                <a:cs typeface="Comic Sans MS"/>
                <a:sym typeface="Comic Sans MS"/>
              </a:rPr>
              <a:t> A water-rich celestial object.</a:t>
            </a:r>
            <a:endParaRPr sz="2400">
              <a:solidFill>
                <a:srgbClr val="000000"/>
              </a:solidFill>
              <a:latin typeface="Comic Sans MS"/>
              <a:ea typeface="Comic Sans MS"/>
              <a:cs typeface="Comic Sans MS"/>
              <a:sym typeface="Comic Sans MS"/>
            </a:endParaRPr>
          </a:p>
          <a:p>
            <a:pPr indent="-381000" lvl="0" marL="457200" rtl="0" algn="ctr">
              <a:spcBef>
                <a:spcPts val="0"/>
              </a:spcBef>
              <a:spcAft>
                <a:spcPts val="0"/>
              </a:spcAft>
              <a:buClr>
                <a:srgbClr val="000000"/>
              </a:buClr>
              <a:buSzPts val="2400"/>
              <a:buFont typeface="Comic Sans MS"/>
              <a:buChar char="●"/>
            </a:pPr>
            <a:r>
              <a:rPr b="1" lang="en" sz="2400">
                <a:solidFill>
                  <a:srgbClr val="000000"/>
                </a:solidFill>
                <a:latin typeface="Comic Sans MS"/>
                <a:ea typeface="Comic Sans MS"/>
                <a:cs typeface="Comic Sans MS"/>
                <a:sym typeface="Comic Sans MS"/>
              </a:rPr>
              <a:t>Planetoid: </a:t>
            </a:r>
            <a:r>
              <a:rPr lang="en" sz="2400">
                <a:solidFill>
                  <a:srgbClr val="000000"/>
                </a:solidFill>
                <a:latin typeface="Comic Sans MS"/>
                <a:ea typeface="Comic Sans MS"/>
                <a:cs typeface="Comic Sans MS"/>
                <a:sym typeface="Comic Sans MS"/>
              </a:rPr>
              <a:t>A small body like a planet.</a:t>
            </a:r>
            <a:endParaRPr sz="2400">
              <a:solidFill>
                <a:srgbClr val="000000"/>
              </a:solidFill>
              <a:latin typeface="Comic Sans MS"/>
              <a:ea typeface="Comic Sans MS"/>
              <a:cs typeface="Comic Sans MS"/>
              <a:sym typeface="Comic Sans MS"/>
            </a:endParaRPr>
          </a:p>
          <a:p>
            <a:pPr indent="-381000" lvl="0" marL="457200" rtl="0" algn="ctr">
              <a:spcBef>
                <a:spcPts val="0"/>
              </a:spcBef>
              <a:spcAft>
                <a:spcPts val="0"/>
              </a:spcAft>
              <a:buClr>
                <a:schemeClr val="dk1"/>
              </a:buClr>
              <a:buSzPts val="2400"/>
              <a:buFont typeface="Comic Sans MS"/>
              <a:buChar char="●"/>
            </a:pPr>
            <a:r>
              <a:rPr b="1" lang="en" sz="2400">
                <a:solidFill>
                  <a:schemeClr val="dk1"/>
                </a:solidFill>
                <a:latin typeface="Comic Sans MS"/>
                <a:ea typeface="Comic Sans MS"/>
                <a:cs typeface="Comic Sans MS"/>
                <a:sym typeface="Comic Sans MS"/>
              </a:rPr>
              <a:t>Asteroid:</a:t>
            </a:r>
            <a:r>
              <a:rPr lang="en" sz="2400">
                <a:solidFill>
                  <a:schemeClr val="dk1"/>
                </a:solidFill>
                <a:latin typeface="Comic Sans MS"/>
                <a:ea typeface="Comic Sans MS"/>
                <a:cs typeface="Comic Sans MS"/>
                <a:sym typeface="Comic Sans MS"/>
              </a:rPr>
              <a:t> A rocky celestial body made of rock or metal that orbits the sun.</a:t>
            </a:r>
            <a:endParaRPr b="1" sz="2400">
              <a:solidFill>
                <a:srgbClr val="000000"/>
              </a:solidFill>
              <a:latin typeface="Comic Sans MS"/>
              <a:ea typeface="Comic Sans MS"/>
              <a:cs typeface="Comic Sans MS"/>
              <a:sym typeface="Comic Sans MS"/>
            </a:endParaRPr>
          </a:p>
          <a:p>
            <a:pPr indent="-381000" lvl="0" marL="457200" rtl="0" algn="ctr">
              <a:spcBef>
                <a:spcPts val="0"/>
              </a:spcBef>
              <a:spcAft>
                <a:spcPts val="0"/>
              </a:spcAft>
              <a:buClr>
                <a:srgbClr val="000000"/>
              </a:buClr>
              <a:buSzPts val="2400"/>
              <a:buFont typeface="Comic Sans MS"/>
              <a:buChar char="●"/>
            </a:pPr>
            <a:r>
              <a:rPr b="1" lang="en" sz="2400">
                <a:solidFill>
                  <a:srgbClr val="000000"/>
                </a:solidFill>
                <a:latin typeface="Comic Sans MS"/>
                <a:ea typeface="Comic Sans MS"/>
                <a:cs typeface="Comic Sans MS"/>
                <a:sym typeface="Comic Sans MS"/>
              </a:rPr>
              <a:t>Carbonaceous chondrite meteorites:</a:t>
            </a:r>
            <a:r>
              <a:rPr lang="en" sz="2400">
                <a:solidFill>
                  <a:srgbClr val="000000"/>
                </a:solidFill>
                <a:latin typeface="Comic Sans MS"/>
                <a:ea typeface="Comic Sans MS"/>
                <a:cs typeface="Comic Sans MS"/>
                <a:sym typeface="Comic Sans MS"/>
              </a:rPr>
              <a:t> A rich carbon meteoric stone with spheroidal mineral grains.</a:t>
            </a:r>
            <a:endParaRPr sz="2400">
              <a:solidFill>
                <a:srgbClr val="000000"/>
              </a:solidFill>
              <a:latin typeface="Comic Sans MS"/>
              <a:ea typeface="Comic Sans MS"/>
              <a:cs typeface="Comic Sans MS"/>
              <a:sym typeface="Comic Sans MS"/>
            </a:endParaRPr>
          </a:p>
        </p:txBody>
      </p:sp>
    </p:spTree>
  </p:cSld>
  <p:clrMapOvr>
    <a:masterClrMapping/>
  </p:clrMapOvr>
</p:sld>
</file>

<file path=ppt/slides/slide3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5" name="Shape 255"/>
        <p:cNvGrpSpPr/>
        <p:nvPr/>
      </p:nvGrpSpPr>
      <p:grpSpPr>
        <a:xfrm>
          <a:off x="0" y="0"/>
          <a:ext cx="0" cy="0"/>
          <a:chOff x="0" y="0"/>
          <a:chExt cx="0" cy="0"/>
        </a:xfrm>
      </p:grpSpPr>
      <p:sp>
        <p:nvSpPr>
          <p:cNvPr id="256" name="Google Shape;256;p49"/>
          <p:cNvSpPr txBox="1"/>
          <p:nvPr>
            <p:ph type="title"/>
          </p:nvPr>
        </p:nvSpPr>
        <p:spPr>
          <a:xfrm>
            <a:off x="0" y="0"/>
            <a:ext cx="9144000" cy="5727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sz="3000" u="sng">
                <a:solidFill>
                  <a:srgbClr val="000000"/>
                </a:solidFill>
                <a:latin typeface="Alfa Slab One"/>
                <a:ea typeface="Alfa Slab One"/>
                <a:cs typeface="Alfa Slab One"/>
                <a:sym typeface="Alfa Slab One"/>
              </a:rPr>
              <a:t>References</a:t>
            </a:r>
            <a:endParaRPr sz="3000" u="sng">
              <a:latin typeface="Alfa Slab One"/>
              <a:ea typeface="Alfa Slab One"/>
              <a:cs typeface="Alfa Slab One"/>
              <a:sym typeface="Alfa Slab One"/>
            </a:endParaRPr>
          </a:p>
        </p:txBody>
      </p:sp>
      <p:sp>
        <p:nvSpPr>
          <p:cNvPr id="257" name="Google Shape;257;p49"/>
          <p:cNvSpPr txBox="1"/>
          <p:nvPr>
            <p:ph idx="1" type="body"/>
          </p:nvPr>
        </p:nvSpPr>
        <p:spPr>
          <a:xfrm>
            <a:off x="0" y="572700"/>
            <a:ext cx="9144000" cy="4570800"/>
          </a:xfrm>
          <a:prstGeom prst="rect">
            <a:avLst/>
          </a:prstGeom>
          <a:ln cap="flat" cmpd="sng" w="9525">
            <a:solidFill>
              <a:srgbClr val="000000"/>
            </a:solidFill>
            <a:prstDash val="solid"/>
            <a:round/>
            <a:headEnd len="sm" w="sm" type="none"/>
            <a:tailEnd len="sm" w="sm" type="none"/>
          </a:ln>
        </p:spPr>
        <p:txBody>
          <a:bodyPr anchorCtr="0" anchor="t" bIns="91425" lIns="91425" spcFirstLastPara="1" rIns="91425" wrap="square" tIns="91425">
            <a:noAutofit/>
          </a:bodyPr>
          <a:lstStyle/>
          <a:p>
            <a:pPr indent="-311150" lvl="0" marL="457200" rtl="0" algn="l">
              <a:lnSpc>
                <a:spcPct val="141000"/>
              </a:lnSpc>
              <a:spcBef>
                <a:spcPts val="0"/>
              </a:spcBef>
              <a:spcAft>
                <a:spcPts val="0"/>
              </a:spcAft>
              <a:buClr>
                <a:schemeClr val="dk1"/>
              </a:buClr>
              <a:buSzPts val="1300"/>
              <a:buFont typeface="Comic Sans MS"/>
              <a:buAutoNum type="arabicPeriod"/>
            </a:pPr>
            <a:r>
              <a:rPr lang="en" sz="1300">
                <a:solidFill>
                  <a:schemeClr val="dk1"/>
                </a:solidFill>
                <a:latin typeface="Comic Sans MS"/>
                <a:ea typeface="Comic Sans MS"/>
                <a:cs typeface="Comic Sans MS"/>
                <a:sym typeface="Comic Sans MS"/>
              </a:rPr>
              <a:t>Davis, J. (2023). </a:t>
            </a:r>
            <a:r>
              <a:rPr i="1" lang="en" sz="1300">
                <a:solidFill>
                  <a:schemeClr val="dk1"/>
                </a:solidFill>
                <a:latin typeface="Comic Sans MS"/>
                <a:ea typeface="Comic Sans MS"/>
                <a:cs typeface="Comic Sans MS"/>
                <a:sym typeface="Comic Sans MS"/>
              </a:rPr>
              <a:t>How did Earth get its water?.</a:t>
            </a:r>
            <a:r>
              <a:rPr lang="en" sz="1300">
                <a:solidFill>
                  <a:schemeClr val="dk1"/>
                </a:solidFill>
                <a:latin typeface="Comic Sans MS"/>
                <a:ea typeface="Comic Sans MS"/>
                <a:cs typeface="Comic Sans MS"/>
                <a:sym typeface="Comic Sans MS"/>
              </a:rPr>
              <a:t> The </a:t>
            </a:r>
            <a:r>
              <a:rPr lang="en" sz="1300">
                <a:solidFill>
                  <a:schemeClr val="dk1"/>
                </a:solidFill>
                <a:latin typeface="Comic Sans MS"/>
                <a:ea typeface="Comic Sans MS"/>
                <a:cs typeface="Comic Sans MS"/>
                <a:sym typeface="Comic Sans MS"/>
              </a:rPr>
              <a:t>Planetary Society. </a:t>
            </a:r>
            <a:r>
              <a:rPr lang="en" sz="1300">
                <a:solidFill>
                  <a:schemeClr val="dk1"/>
                </a:solidFill>
                <a:latin typeface="Comic Sans MS"/>
                <a:ea typeface="Comic Sans MS"/>
                <a:cs typeface="Comic Sans MS"/>
                <a:sym typeface="Comic Sans MS"/>
              </a:rPr>
              <a:t>https://www.planetary.org/articles/how-did-earth-get-its-water#:~:text=There%20are%20numerous%20theories%20about,here%20after%20the%20planet's%20formation.</a:t>
            </a:r>
            <a:endParaRPr sz="1300">
              <a:solidFill>
                <a:schemeClr val="dk1"/>
              </a:solidFill>
              <a:latin typeface="Comic Sans MS"/>
              <a:ea typeface="Comic Sans MS"/>
              <a:cs typeface="Comic Sans MS"/>
              <a:sym typeface="Comic Sans MS"/>
            </a:endParaRPr>
          </a:p>
          <a:p>
            <a:pPr indent="-311150" lvl="0" marL="457200" rtl="0" algn="l">
              <a:lnSpc>
                <a:spcPct val="141000"/>
              </a:lnSpc>
              <a:spcBef>
                <a:spcPts val="0"/>
              </a:spcBef>
              <a:spcAft>
                <a:spcPts val="0"/>
              </a:spcAft>
              <a:buClr>
                <a:schemeClr val="dk1"/>
              </a:buClr>
              <a:buSzPts val="1300"/>
              <a:buFont typeface="Comic Sans MS"/>
              <a:buAutoNum type="arabicPeriod"/>
            </a:pPr>
            <a:r>
              <a:rPr lang="en" sz="1300">
                <a:solidFill>
                  <a:schemeClr val="dk1"/>
                </a:solidFill>
                <a:latin typeface="Comic Sans MS"/>
                <a:ea typeface="Comic Sans MS"/>
                <a:cs typeface="Comic Sans MS"/>
                <a:sym typeface="Comic Sans MS"/>
              </a:rPr>
              <a:t>Kershner, K. (n.d.). </a:t>
            </a:r>
            <a:r>
              <a:rPr i="1" lang="en" sz="1300">
                <a:solidFill>
                  <a:schemeClr val="dk1"/>
                </a:solidFill>
                <a:latin typeface="Comic Sans MS"/>
                <a:ea typeface="Comic Sans MS"/>
                <a:cs typeface="Comic Sans MS"/>
                <a:sym typeface="Comic Sans MS"/>
              </a:rPr>
              <a:t>Can we detect water on water on exoplanets?.</a:t>
            </a:r>
            <a:r>
              <a:rPr lang="en" sz="1300">
                <a:solidFill>
                  <a:schemeClr val="dk1"/>
                </a:solidFill>
                <a:latin typeface="Comic Sans MS"/>
                <a:ea typeface="Comic Sans MS"/>
                <a:cs typeface="Comic Sans MS"/>
                <a:sym typeface="Comic Sans MS"/>
              </a:rPr>
              <a:t> HowStuffWorks. Retrieved: Jan 15, 2024, from https://science.howstuffworks.com/detect-water-exoplanets.htm </a:t>
            </a:r>
            <a:endParaRPr sz="1300">
              <a:solidFill>
                <a:schemeClr val="dk1"/>
              </a:solidFill>
              <a:latin typeface="Comic Sans MS"/>
              <a:ea typeface="Comic Sans MS"/>
              <a:cs typeface="Comic Sans MS"/>
              <a:sym typeface="Comic Sans MS"/>
            </a:endParaRPr>
          </a:p>
          <a:p>
            <a:pPr indent="-311150" lvl="0" marL="457200" rtl="0" algn="l">
              <a:lnSpc>
                <a:spcPct val="141000"/>
              </a:lnSpc>
              <a:spcBef>
                <a:spcPts val="0"/>
              </a:spcBef>
              <a:spcAft>
                <a:spcPts val="0"/>
              </a:spcAft>
              <a:buClr>
                <a:schemeClr val="dk1"/>
              </a:buClr>
              <a:buSzPts val="1300"/>
              <a:buFont typeface="Comic Sans MS"/>
              <a:buAutoNum type="arabicPeriod"/>
            </a:pPr>
            <a:r>
              <a:rPr lang="en" sz="1300">
                <a:solidFill>
                  <a:schemeClr val="dk1"/>
                </a:solidFill>
                <a:latin typeface="Comic Sans MS"/>
                <a:ea typeface="Comic Sans MS"/>
                <a:cs typeface="Comic Sans MS"/>
                <a:sym typeface="Comic Sans MS"/>
              </a:rPr>
              <a:t>Remple, A. (2022). </a:t>
            </a:r>
            <a:r>
              <a:rPr i="1" lang="en" sz="1300">
                <a:solidFill>
                  <a:schemeClr val="dk1"/>
                </a:solidFill>
                <a:latin typeface="Comic Sans MS"/>
                <a:ea typeface="Comic Sans MS"/>
                <a:cs typeface="Comic Sans MS"/>
                <a:sym typeface="Comic Sans MS"/>
              </a:rPr>
              <a:t>How many asteroids have hit the Earth?. </a:t>
            </a:r>
            <a:r>
              <a:rPr lang="en" sz="1300">
                <a:solidFill>
                  <a:schemeClr val="dk1"/>
                </a:solidFill>
                <a:latin typeface="Comic Sans MS"/>
                <a:ea typeface="Comic Sans MS"/>
                <a:cs typeface="Comic Sans MS"/>
                <a:sym typeface="Comic Sans MS"/>
              </a:rPr>
              <a:t>WorldAtlas. https://www.worldatlas.com/space/how-many-asteroids-have-hit-earth.html</a:t>
            </a:r>
            <a:endParaRPr sz="1300">
              <a:solidFill>
                <a:schemeClr val="dk1"/>
              </a:solidFill>
              <a:latin typeface="Comic Sans MS"/>
              <a:ea typeface="Comic Sans MS"/>
              <a:cs typeface="Comic Sans MS"/>
              <a:sym typeface="Comic Sans MS"/>
            </a:endParaRPr>
          </a:p>
          <a:p>
            <a:pPr indent="-311150" lvl="0" marL="457200" rtl="0" algn="l">
              <a:lnSpc>
                <a:spcPct val="141000"/>
              </a:lnSpc>
              <a:spcBef>
                <a:spcPts val="0"/>
              </a:spcBef>
              <a:spcAft>
                <a:spcPts val="0"/>
              </a:spcAft>
              <a:buClr>
                <a:schemeClr val="dk1"/>
              </a:buClr>
              <a:buSzPts val="1300"/>
              <a:buFont typeface="Comic Sans MS"/>
              <a:buAutoNum type="arabicPeriod"/>
            </a:pPr>
            <a:r>
              <a:rPr lang="en" sz="1300">
                <a:solidFill>
                  <a:schemeClr val="dk1"/>
                </a:solidFill>
                <a:latin typeface="Comic Sans MS"/>
                <a:ea typeface="Comic Sans MS"/>
                <a:cs typeface="Comic Sans MS"/>
                <a:sym typeface="Comic Sans MS"/>
              </a:rPr>
              <a:t>Alexander, C. (2021). </a:t>
            </a:r>
            <a:r>
              <a:rPr i="1" lang="en" sz="1300">
                <a:solidFill>
                  <a:schemeClr val="dk1"/>
                </a:solidFill>
                <a:latin typeface="Comic Sans MS"/>
                <a:ea typeface="Comic Sans MS"/>
                <a:cs typeface="Comic Sans MS"/>
                <a:sym typeface="Comic Sans MS"/>
              </a:rPr>
              <a:t>Where did Earth’s water come from?.</a:t>
            </a:r>
            <a:r>
              <a:rPr lang="en" sz="1300">
                <a:solidFill>
                  <a:schemeClr val="dk1"/>
                </a:solidFill>
                <a:latin typeface="Comic Sans MS"/>
                <a:ea typeface="Comic Sans MS"/>
                <a:cs typeface="Comic Sans MS"/>
                <a:sym typeface="Comic Sans MS"/>
              </a:rPr>
              <a:t> Carnegie Science. https://epl.carnegiescience.edu/news/where-did-earths-water-come</a:t>
            </a:r>
            <a:endParaRPr sz="1300">
              <a:solidFill>
                <a:schemeClr val="dk1"/>
              </a:solidFill>
              <a:latin typeface="Comic Sans MS"/>
              <a:ea typeface="Comic Sans MS"/>
              <a:cs typeface="Comic Sans MS"/>
              <a:sym typeface="Comic Sans MS"/>
            </a:endParaRPr>
          </a:p>
          <a:p>
            <a:pPr indent="-311150" lvl="0" marL="457200" rtl="0" algn="l">
              <a:lnSpc>
                <a:spcPct val="141000"/>
              </a:lnSpc>
              <a:spcBef>
                <a:spcPts val="0"/>
              </a:spcBef>
              <a:spcAft>
                <a:spcPts val="0"/>
              </a:spcAft>
              <a:buClr>
                <a:schemeClr val="dk1"/>
              </a:buClr>
              <a:buSzPts val="1300"/>
              <a:buFont typeface="Comic Sans MS"/>
              <a:buAutoNum type="arabicPeriod"/>
            </a:pPr>
            <a:r>
              <a:rPr lang="en" sz="1300">
                <a:solidFill>
                  <a:schemeClr val="dk1"/>
                </a:solidFill>
                <a:latin typeface="Comic Sans MS"/>
                <a:ea typeface="Comic Sans MS"/>
                <a:cs typeface="Comic Sans MS"/>
                <a:sym typeface="Comic Sans MS"/>
              </a:rPr>
              <a:t>Angelich, A. (n.d.). </a:t>
            </a:r>
            <a:r>
              <a:rPr i="1" lang="en" sz="1300">
                <a:solidFill>
                  <a:schemeClr val="dk1"/>
                </a:solidFill>
                <a:latin typeface="Comic Sans MS"/>
                <a:ea typeface="Comic Sans MS"/>
                <a:cs typeface="Comic Sans MS"/>
                <a:sym typeface="Comic Sans MS"/>
              </a:rPr>
              <a:t>Animation of Stellar Nucleosynthesis Inside A Red Giant.</a:t>
            </a:r>
            <a:r>
              <a:rPr lang="en" sz="1300">
                <a:solidFill>
                  <a:schemeClr val="dk1"/>
                </a:solidFill>
                <a:latin typeface="Comic Sans MS"/>
                <a:ea typeface="Comic Sans MS"/>
                <a:cs typeface="Comic Sans MS"/>
                <a:sym typeface="Comic Sans MS"/>
              </a:rPr>
              <a:t> [Photograph]. National Radio Astronomy Observation. Retrieved Jan 3, 2024, from https://public.nrao.edu/gallery/animation-of-stellar-nucleosynthesis-inside-a-red-giant/</a:t>
            </a:r>
            <a:endParaRPr sz="1300">
              <a:solidFill>
                <a:schemeClr val="dk1"/>
              </a:solidFill>
              <a:latin typeface="Comic Sans MS"/>
              <a:ea typeface="Comic Sans MS"/>
              <a:cs typeface="Comic Sans MS"/>
              <a:sym typeface="Comic Sans MS"/>
            </a:endParaRPr>
          </a:p>
          <a:p>
            <a:pPr indent="-311150" lvl="0" marL="457200" rtl="0" algn="l">
              <a:lnSpc>
                <a:spcPct val="141000"/>
              </a:lnSpc>
              <a:spcBef>
                <a:spcPts val="0"/>
              </a:spcBef>
              <a:spcAft>
                <a:spcPts val="0"/>
              </a:spcAft>
              <a:buClr>
                <a:schemeClr val="dk1"/>
              </a:buClr>
              <a:buSzPts val="1300"/>
              <a:buFont typeface="Comic Sans MS"/>
              <a:buAutoNum type="arabicPeriod"/>
            </a:pPr>
            <a:r>
              <a:rPr lang="en" sz="1300">
                <a:solidFill>
                  <a:schemeClr val="dk1"/>
                </a:solidFill>
                <a:latin typeface="Comic Sans MS"/>
                <a:ea typeface="Comic Sans MS"/>
                <a:cs typeface="Comic Sans MS"/>
                <a:sym typeface="Comic Sans MS"/>
              </a:rPr>
              <a:t>Where did Earth’s water come from?. (2016). </a:t>
            </a:r>
            <a:r>
              <a:rPr i="1" lang="en" sz="1300">
                <a:solidFill>
                  <a:schemeClr val="dk1"/>
                </a:solidFill>
                <a:latin typeface="Comic Sans MS"/>
                <a:ea typeface="Comic Sans MS"/>
                <a:cs typeface="Comic Sans MS"/>
                <a:sym typeface="Comic Sans MS"/>
              </a:rPr>
              <a:t>Where did Earth’s water come from?.</a:t>
            </a:r>
            <a:r>
              <a:rPr lang="en" sz="1300">
                <a:solidFill>
                  <a:schemeClr val="dk1"/>
                </a:solidFill>
                <a:latin typeface="Comic Sans MS"/>
                <a:ea typeface="Comic Sans MS"/>
                <a:cs typeface="Comic Sans MS"/>
                <a:sym typeface="Comic Sans MS"/>
              </a:rPr>
              <a:t> [Video]. TED-Ed. https://www.youtube.com/watch?v=RwtO04EXgUE</a:t>
            </a:r>
            <a:endParaRPr sz="1300">
              <a:solidFill>
                <a:schemeClr val="dk1"/>
              </a:solidFill>
              <a:latin typeface="Comic Sans MS"/>
              <a:ea typeface="Comic Sans MS"/>
              <a:cs typeface="Comic Sans MS"/>
              <a:sym typeface="Comic Sans MS"/>
            </a:endParaRPr>
          </a:p>
          <a:p>
            <a:pPr indent="-311150" lvl="0" marL="457200" rtl="0" algn="l">
              <a:lnSpc>
                <a:spcPct val="141000"/>
              </a:lnSpc>
              <a:spcBef>
                <a:spcPts val="0"/>
              </a:spcBef>
              <a:spcAft>
                <a:spcPts val="0"/>
              </a:spcAft>
              <a:buClr>
                <a:schemeClr val="dk1"/>
              </a:buClr>
              <a:buSzPts val="1300"/>
              <a:buFont typeface="Comic Sans MS"/>
              <a:buAutoNum type="arabicPeriod"/>
            </a:pPr>
            <a:r>
              <a:rPr lang="en" sz="1300">
                <a:solidFill>
                  <a:schemeClr val="dk1"/>
                </a:solidFill>
                <a:latin typeface="Comic Sans MS"/>
                <a:ea typeface="Comic Sans MS"/>
                <a:cs typeface="Comic Sans MS"/>
                <a:sym typeface="Comic Sans MS"/>
              </a:rPr>
              <a:t>How Did Earth Get Its Water?.</a:t>
            </a:r>
            <a:r>
              <a:rPr lang="en" sz="1300">
                <a:solidFill>
                  <a:schemeClr val="dk1"/>
                </a:solidFill>
                <a:latin typeface="Comic Sans MS"/>
                <a:ea typeface="Comic Sans MS"/>
                <a:cs typeface="Comic Sans MS"/>
                <a:sym typeface="Comic Sans MS"/>
              </a:rPr>
              <a:t> (2017). </a:t>
            </a:r>
            <a:r>
              <a:rPr i="1" lang="en" sz="1300">
                <a:solidFill>
                  <a:schemeClr val="dk1"/>
                </a:solidFill>
                <a:latin typeface="Comic Sans MS"/>
                <a:ea typeface="Comic Sans MS"/>
                <a:cs typeface="Comic Sans MS"/>
                <a:sym typeface="Comic Sans MS"/>
              </a:rPr>
              <a:t>How Did Earth Get Its Water?.</a:t>
            </a:r>
            <a:r>
              <a:rPr lang="en" sz="1300">
                <a:solidFill>
                  <a:schemeClr val="dk1"/>
                </a:solidFill>
                <a:latin typeface="Comic Sans MS"/>
                <a:ea typeface="Comic Sans MS"/>
                <a:cs typeface="Comic Sans MS"/>
                <a:sym typeface="Comic Sans MS"/>
              </a:rPr>
              <a:t> [Video]. SciShow Space. https://www.youtube.com/watch?v=_Y-XUAKTAkE</a:t>
            </a:r>
            <a:endParaRPr sz="1300">
              <a:solidFill>
                <a:schemeClr val="dk1"/>
              </a:solidFill>
              <a:latin typeface="Comic Sans MS"/>
              <a:ea typeface="Comic Sans MS"/>
              <a:cs typeface="Comic Sans MS"/>
              <a:sym typeface="Comic Sans MS"/>
            </a:endParaRPr>
          </a:p>
        </p:txBody>
      </p:sp>
    </p:spTree>
  </p:cSld>
  <p:clrMapOvr>
    <a:masterClrMapping/>
  </p:clrMapOvr>
</p:sld>
</file>

<file path=ppt/slides/slide3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1" name="Shape 261"/>
        <p:cNvGrpSpPr/>
        <p:nvPr/>
      </p:nvGrpSpPr>
      <p:grpSpPr>
        <a:xfrm>
          <a:off x="0" y="0"/>
          <a:ext cx="0" cy="0"/>
          <a:chOff x="0" y="0"/>
          <a:chExt cx="0" cy="0"/>
        </a:xfrm>
      </p:grpSpPr>
      <p:sp>
        <p:nvSpPr>
          <p:cNvPr id="262" name="Google Shape;262;p50"/>
          <p:cNvSpPr txBox="1"/>
          <p:nvPr>
            <p:ph type="title"/>
          </p:nvPr>
        </p:nvSpPr>
        <p:spPr>
          <a:xfrm>
            <a:off x="0" y="0"/>
            <a:ext cx="9144000" cy="5727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sz="3000" u="sng">
                <a:solidFill>
                  <a:srgbClr val="000000"/>
                </a:solidFill>
                <a:latin typeface="Alfa Slab One"/>
                <a:ea typeface="Alfa Slab One"/>
                <a:cs typeface="Alfa Slab One"/>
                <a:sym typeface="Alfa Slab One"/>
              </a:rPr>
              <a:t>References</a:t>
            </a:r>
            <a:endParaRPr sz="3000" u="sng">
              <a:latin typeface="Alfa Slab One"/>
              <a:ea typeface="Alfa Slab One"/>
              <a:cs typeface="Alfa Slab One"/>
              <a:sym typeface="Alfa Slab One"/>
            </a:endParaRPr>
          </a:p>
        </p:txBody>
      </p:sp>
      <p:sp>
        <p:nvSpPr>
          <p:cNvPr id="263" name="Google Shape;263;p50"/>
          <p:cNvSpPr txBox="1"/>
          <p:nvPr>
            <p:ph idx="1" type="body"/>
          </p:nvPr>
        </p:nvSpPr>
        <p:spPr>
          <a:xfrm>
            <a:off x="0" y="572700"/>
            <a:ext cx="9144000" cy="4570800"/>
          </a:xfrm>
          <a:prstGeom prst="rect">
            <a:avLst/>
          </a:prstGeom>
          <a:ln cap="flat" cmpd="sng" w="9525">
            <a:solidFill>
              <a:srgbClr val="000000"/>
            </a:solidFill>
            <a:prstDash val="solid"/>
            <a:round/>
            <a:headEnd len="sm" w="sm" type="none"/>
            <a:tailEnd len="sm" w="sm" type="none"/>
          </a:ln>
        </p:spPr>
        <p:txBody>
          <a:bodyPr anchorCtr="0" anchor="t" bIns="91425" lIns="91425" spcFirstLastPara="1" rIns="91425" wrap="square" tIns="91425">
            <a:noAutofit/>
          </a:bodyPr>
          <a:lstStyle/>
          <a:p>
            <a:pPr indent="-307975" lvl="0" marL="457200" rtl="0" algn="l">
              <a:lnSpc>
                <a:spcPct val="141000"/>
              </a:lnSpc>
              <a:spcBef>
                <a:spcPts val="0"/>
              </a:spcBef>
              <a:spcAft>
                <a:spcPts val="0"/>
              </a:spcAft>
              <a:buClr>
                <a:schemeClr val="dk1"/>
              </a:buClr>
              <a:buSzPts val="1250"/>
              <a:buFont typeface="Comic Sans MS"/>
              <a:buAutoNum type="arabicPeriod" startAt="8"/>
            </a:pPr>
            <a:r>
              <a:rPr i="1" lang="en" sz="1250">
                <a:solidFill>
                  <a:schemeClr val="dk1"/>
                </a:solidFill>
                <a:latin typeface="Comic Sans MS"/>
                <a:ea typeface="Comic Sans MS"/>
                <a:cs typeface="Comic Sans MS"/>
                <a:sym typeface="Comic Sans MS"/>
              </a:rPr>
              <a:t>Did Earth’s First Water Come from Comets, Volcanoes or Asteroids?</a:t>
            </a:r>
            <a:r>
              <a:rPr lang="en" sz="1250">
                <a:solidFill>
                  <a:schemeClr val="dk1"/>
                </a:solidFill>
                <a:latin typeface="Comic Sans MS"/>
                <a:ea typeface="Comic Sans MS"/>
                <a:cs typeface="Comic Sans MS"/>
                <a:sym typeface="Comic Sans MS"/>
              </a:rPr>
              <a:t>. (2023). EarthHow. https://earthhow.com/origin-of-water-comets-volcanoes-outgassing/#:~:text=The%203%20main%20theories%20for,ice%20transported%20water%20to%20Earth.</a:t>
            </a:r>
            <a:endParaRPr sz="1250">
              <a:solidFill>
                <a:schemeClr val="dk1"/>
              </a:solidFill>
              <a:latin typeface="Comic Sans MS"/>
              <a:ea typeface="Comic Sans MS"/>
              <a:cs typeface="Comic Sans MS"/>
              <a:sym typeface="Comic Sans MS"/>
            </a:endParaRPr>
          </a:p>
          <a:p>
            <a:pPr indent="-307975" lvl="0" marL="457200" rtl="0" algn="l">
              <a:lnSpc>
                <a:spcPct val="141000"/>
              </a:lnSpc>
              <a:spcBef>
                <a:spcPts val="0"/>
              </a:spcBef>
              <a:spcAft>
                <a:spcPts val="0"/>
              </a:spcAft>
              <a:buClr>
                <a:schemeClr val="dk1"/>
              </a:buClr>
              <a:buSzPts val="1250"/>
              <a:buFont typeface="Comic Sans MS"/>
              <a:buAutoNum type="arabicPeriod" startAt="8"/>
            </a:pPr>
            <a:r>
              <a:rPr lang="en" sz="1250">
                <a:solidFill>
                  <a:schemeClr val="dk1"/>
                </a:solidFill>
                <a:latin typeface="Comic Sans MS"/>
                <a:ea typeface="Comic Sans MS"/>
                <a:cs typeface="Comic Sans MS"/>
                <a:sym typeface="Comic Sans MS"/>
              </a:rPr>
              <a:t>Dinh, K. (2022). </a:t>
            </a:r>
            <a:r>
              <a:rPr i="1" lang="en" sz="1250">
                <a:solidFill>
                  <a:schemeClr val="dk1"/>
                </a:solidFill>
                <a:latin typeface="Comic Sans MS"/>
                <a:ea typeface="Comic Sans MS"/>
                <a:cs typeface="Comic Sans MS"/>
                <a:sym typeface="Comic Sans MS"/>
              </a:rPr>
              <a:t>Ball and stick model of water molecule labelled with element symbol.</a:t>
            </a:r>
            <a:r>
              <a:rPr lang="en" sz="1250">
                <a:solidFill>
                  <a:schemeClr val="dk1"/>
                </a:solidFill>
                <a:latin typeface="Comic Sans MS"/>
                <a:ea typeface="Comic Sans MS"/>
                <a:cs typeface="Comic Sans MS"/>
                <a:sym typeface="Comic Sans MS"/>
              </a:rPr>
              <a:t> [Photograph]. Wikipedia. https://commons.wikimedia.org/wiki/File:Water_Molecule_Ball_and_Stick.png</a:t>
            </a:r>
            <a:endParaRPr sz="1250">
              <a:solidFill>
                <a:schemeClr val="dk1"/>
              </a:solidFill>
              <a:latin typeface="Comic Sans MS"/>
              <a:ea typeface="Comic Sans MS"/>
              <a:cs typeface="Comic Sans MS"/>
              <a:sym typeface="Comic Sans MS"/>
            </a:endParaRPr>
          </a:p>
          <a:p>
            <a:pPr indent="-307975" lvl="0" marL="457200" rtl="0" algn="l">
              <a:lnSpc>
                <a:spcPct val="141000"/>
              </a:lnSpc>
              <a:spcBef>
                <a:spcPts val="0"/>
              </a:spcBef>
              <a:spcAft>
                <a:spcPts val="0"/>
              </a:spcAft>
              <a:buClr>
                <a:schemeClr val="dk1"/>
              </a:buClr>
              <a:buSzPts val="1250"/>
              <a:buFont typeface="Comic Sans MS"/>
              <a:buAutoNum type="arabicPeriod" startAt="8"/>
            </a:pPr>
            <a:r>
              <a:rPr lang="en" sz="1250">
                <a:solidFill>
                  <a:schemeClr val="dk1"/>
                </a:solidFill>
                <a:latin typeface="Comic Sans MS"/>
                <a:ea typeface="Comic Sans MS"/>
                <a:cs typeface="Comic Sans MS"/>
                <a:sym typeface="Comic Sans MS"/>
              </a:rPr>
              <a:t>Merriam-Webster. </a:t>
            </a:r>
            <a:r>
              <a:rPr lang="en" sz="1250">
                <a:solidFill>
                  <a:schemeClr val="dk1"/>
                </a:solidFill>
                <a:latin typeface="Comic Sans MS"/>
                <a:ea typeface="Comic Sans MS"/>
                <a:cs typeface="Comic Sans MS"/>
                <a:sym typeface="Comic Sans MS"/>
              </a:rPr>
              <a:t>(n.d.). Retrieved: Dec 29, 2023, from </a:t>
            </a:r>
            <a:r>
              <a:rPr lang="en" sz="1250">
                <a:solidFill>
                  <a:schemeClr val="dk1"/>
                </a:solidFill>
                <a:latin typeface="Comic Sans MS"/>
                <a:ea typeface="Comic Sans MS"/>
                <a:cs typeface="Comic Sans MS"/>
                <a:sym typeface="Comic Sans MS"/>
              </a:rPr>
              <a:t>https://www.merriam-webster.com/</a:t>
            </a:r>
            <a:endParaRPr sz="1250">
              <a:solidFill>
                <a:schemeClr val="dk1"/>
              </a:solidFill>
              <a:latin typeface="Comic Sans MS"/>
              <a:ea typeface="Comic Sans MS"/>
              <a:cs typeface="Comic Sans MS"/>
              <a:sym typeface="Comic Sans MS"/>
            </a:endParaRPr>
          </a:p>
          <a:p>
            <a:pPr indent="-307975" lvl="0" marL="457200" rtl="0" algn="l">
              <a:lnSpc>
                <a:spcPct val="141000"/>
              </a:lnSpc>
              <a:spcBef>
                <a:spcPts val="0"/>
              </a:spcBef>
              <a:spcAft>
                <a:spcPts val="0"/>
              </a:spcAft>
              <a:buClr>
                <a:schemeClr val="dk1"/>
              </a:buClr>
              <a:buSzPts val="1250"/>
              <a:buFont typeface="Comic Sans MS"/>
              <a:buAutoNum type="arabicPeriod" startAt="8"/>
            </a:pPr>
            <a:r>
              <a:rPr lang="en" sz="1250">
                <a:solidFill>
                  <a:schemeClr val="dk1"/>
                </a:solidFill>
                <a:latin typeface="Comic Sans MS"/>
                <a:ea typeface="Comic Sans MS"/>
                <a:cs typeface="Comic Sans MS"/>
                <a:sym typeface="Comic Sans MS"/>
              </a:rPr>
              <a:t>Alexander, C. M.O'D. (2013, August 6). </a:t>
            </a:r>
            <a:r>
              <a:rPr i="1" lang="en" sz="1250">
                <a:solidFill>
                  <a:schemeClr val="dk1"/>
                </a:solidFill>
                <a:latin typeface="Comic Sans MS"/>
                <a:ea typeface="Comic Sans MS"/>
                <a:cs typeface="Comic Sans MS"/>
                <a:sym typeface="Comic Sans MS"/>
              </a:rPr>
              <a:t>chondrite.</a:t>
            </a:r>
            <a:r>
              <a:rPr lang="en" sz="1250">
                <a:solidFill>
                  <a:schemeClr val="dk1"/>
                </a:solidFill>
                <a:latin typeface="Comic Sans MS"/>
                <a:ea typeface="Comic Sans MS"/>
                <a:cs typeface="Comic Sans MS"/>
                <a:sym typeface="Comic Sans MS"/>
              </a:rPr>
              <a:t> Encyclopedia Britannica. https://www.britannica.com/science/chondrite</a:t>
            </a:r>
            <a:endParaRPr sz="1250">
              <a:solidFill>
                <a:schemeClr val="dk1"/>
              </a:solidFill>
              <a:latin typeface="Comic Sans MS"/>
              <a:ea typeface="Comic Sans MS"/>
              <a:cs typeface="Comic Sans MS"/>
              <a:sym typeface="Comic Sans MS"/>
            </a:endParaRPr>
          </a:p>
          <a:p>
            <a:pPr indent="-307975" lvl="0" marL="457200" rtl="0" algn="l">
              <a:lnSpc>
                <a:spcPct val="141000"/>
              </a:lnSpc>
              <a:spcBef>
                <a:spcPts val="0"/>
              </a:spcBef>
              <a:spcAft>
                <a:spcPts val="0"/>
              </a:spcAft>
              <a:buClr>
                <a:schemeClr val="dk1"/>
              </a:buClr>
              <a:buSzPts val="1250"/>
              <a:buFont typeface="Comic Sans MS"/>
              <a:buAutoNum type="arabicPeriod" startAt="8"/>
            </a:pPr>
            <a:r>
              <a:rPr i="1" lang="en" sz="1250">
                <a:solidFill>
                  <a:schemeClr val="dk1"/>
                </a:solidFill>
                <a:latin typeface="Comic Sans MS"/>
                <a:ea typeface="Comic Sans MS"/>
                <a:cs typeface="Comic Sans MS"/>
                <a:sym typeface="Comic Sans MS"/>
              </a:rPr>
              <a:t>Thirsty? Have a comet!.</a:t>
            </a:r>
            <a:r>
              <a:rPr lang="en" sz="1250">
                <a:solidFill>
                  <a:schemeClr val="dk1"/>
                </a:solidFill>
                <a:latin typeface="Comic Sans MS"/>
                <a:ea typeface="Comic Sans MS"/>
                <a:cs typeface="Comic Sans MS"/>
                <a:sym typeface="Comic Sans MS"/>
              </a:rPr>
              <a:t> (2019). NASA SpacePlace. https://spaceplace.nasa.gov/comet-ocean/en/</a:t>
            </a:r>
            <a:endParaRPr sz="1250">
              <a:solidFill>
                <a:schemeClr val="dk1"/>
              </a:solidFill>
              <a:latin typeface="Comic Sans MS"/>
              <a:ea typeface="Comic Sans MS"/>
              <a:cs typeface="Comic Sans MS"/>
              <a:sym typeface="Comic Sans MS"/>
            </a:endParaRPr>
          </a:p>
          <a:p>
            <a:pPr indent="-307975" lvl="0" marL="457200" rtl="0" algn="l">
              <a:lnSpc>
                <a:spcPct val="141000"/>
              </a:lnSpc>
              <a:spcBef>
                <a:spcPts val="0"/>
              </a:spcBef>
              <a:spcAft>
                <a:spcPts val="0"/>
              </a:spcAft>
              <a:buClr>
                <a:schemeClr val="dk1"/>
              </a:buClr>
              <a:buSzPts val="1250"/>
              <a:buFont typeface="Comic Sans MS"/>
              <a:buAutoNum type="arabicPeriod" startAt="8"/>
            </a:pPr>
            <a:r>
              <a:rPr i="1" lang="en" sz="1250">
                <a:solidFill>
                  <a:schemeClr val="dk1"/>
                </a:solidFill>
                <a:latin typeface="Comic Sans MS"/>
                <a:ea typeface="Comic Sans MS"/>
                <a:cs typeface="Comic Sans MS"/>
                <a:sym typeface="Comic Sans MS"/>
              </a:rPr>
              <a:t>Cutaway diagram of massive star pre-collapse based on a tracing of Public Domain NASA diagram Nucleosynthesis in a star.gif pinned key version.</a:t>
            </a:r>
            <a:r>
              <a:rPr lang="en" sz="1250">
                <a:solidFill>
                  <a:schemeClr val="dk1"/>
                </a:solidFill>
                <a:latin typeface="Comic Sans MS"/>
                <a:ea typeface="Comic Sans MS"/>
                <a:cs typeface="Comic Sans MS"/>
                <a:sym typeface="Comic Sans MS"/>
              </a:rPr>
              <a:t> (2011). [Photograph]. Wikipedia. </a:t>
            </a:r>
            <a:r>
              <a:rPr lang="en" sz="1250">
                <a:solidFill>
                  <a:schemeClr val="dk1"/>
                </a:solidFill>
                <a:latin typeface="Comic Sans MS"/>
                <a:ea typeface="Comic Sans MS"/>
                <a:cs typeface="Comic Sans MS"/>
                <a:sym typeface="Comic Sans MS"/>
              </a:rPr>
              <a:t>https://en.wikipedia.org/wiki/File:Massive_star_cutaway_pre-collapse_(pinned).png</a:t>
            </a:r>
            <a:endParaRPr sz="1250">
              <a:solidFill>
                <a:schemeClr val="dk1"/>
              </a:solidFill>
              <a:latin typeface="Comic Sans MS"/>
              <a:ea typeface="Comic Sans MS"/>
              <a:cs typeface="Comic Sans MS"/>
              <a:sym typeface="Comic Sans MS"/>
            </a:endParaRPr>
          </a:p>
          <a:p>
            <a:pPr indent="-307975" lvl="0" marL="457200" rtl="0" algn="l">
              <a:lnSpc>
                <a:spcPct val="141000"/>
              </a:lnSpc>
              <a:spcBef>
                <a:spcPts val="0"/>
              </a:spcBef>
              <a:spcAft>
                <a:spcPts val="0"/>
              </a:spcAft>
              <a:buClr>
                <a:schemeClr val="dk1"/>
              </a:buClr>
              <a:buSzPts val="1250"/>
              <a:buFont typeface="Comic Sans MS"/>
              <a:buAutoNum type="arabicPeriod" startAt="8"/>
            </a:pPr>
            <a:r>
              <a:rPr i="1" lang="en" sz="1250">
                <a:solidFill>
                  <a:schemeClr val="dk1"/>
                </a:solidFill>
                <a:latin typeface="Comic Sans MS"/>
                <a:ea typeface="Comic Sans MS"/>
                <a:cs typeface="Comic Sans MS"/>
                <a:sym typeface="Comic Sans MS"/>
              </a:rPr>
              <a:t>Where Did Earth’s Water Come From?.</a:t>
            </a:r>
            <a:r>
              <a:rPr lang="en" sz="1250">
                <a:solidFill>
                  <a:schemeClr val="dk1"/>
                </a:solidFill>
                <a:latin typeface="Comic Sans MS"/>
                <a:ea typeface="Comic Sans MS"/>
                <a:cs typeface="Comic Sans MS"/>
                <a:sym typeface="Comic Sans MS"/>
              </a:rPr>
              <a:t> (2023). Wonderopolis. https://www.wonderopolis.org/wonder/Where-Did-Earth%E2%80%99s-Water-Come-From#:~:text=In%20the%20early%20years%20of,give%20Earth%20so%20much%20water.</a:t>
            </a:r>
            <a:endParaRPr sz="1250">
              <a:solidFill>
                <a:schemeClr val="dk1"/>
              </a:solidFill>
              <a:latin typeface="Comic Sans MS"/>
              <a:ea typeface="Comic Sans MS"/>
              <a:cs typeface="Comic Sans MS"/>
              <a:sym typeface="Comic Sans MS"/>
            </a:endParaRPr>
          </a:p>
          <a:p>
            <a:pPr indent="-307975" lvl="0" marL="457200" rtl="0" algn="l">
              <a:lnSpc>
                <a:spcPct val="141000"/>
              </a:lnSpc>
              <a:spcBef>
                <a:spcPts val="0"/>
              </a:spcBef>
              <a:spcAft>
                <a:spcPts val="0"/>
              </a:spcAft>
              <a:buClr>
                <a:schemeClr val="dk1"/>
              </a:buClr>
              <a:buSzPts val="1250"/>
              <a:buFont typeface="Comic Sans MS"/>
              <a:buAutoNum type="arabicPeriod" startAt="8"/>
            </a:pPr>
            <a:r>
              <a:rPr lang="en" sz="1250">
                <a:solidFill>
                  <a:schemeClr val="dk1"/>
                </a:solidFill>
                <a:latin typeface="Comic Sans MS"/>
                <a:ea typeface="Comic Sans MS"/>
                <a:cs typeface="Comic Sans MS"/>
                <a:sym typeface="Comic Sans MS"/>
              </a:rPr>
              <a:t>Hydrogen Peroxide Found in Space. (2011). Retrieved: Jan 5, 2024, from https://www.eso.org/public/news/eso1123/</a:t>
            </a:r>
            <a:endParaRPr sz="1250">
              <a:solidFill>
                <a:schemeClr val="dk1"/>
              </a:solidFill>
              <a:latin typeface="Comic Sans MS"/>
              <a:ea typeface="Comic Sans MS"/>
              <a:cs typeface="Comic Sans MS"/>
              <a:sym typeface="Comic Sans MS"/>
            </a:endParaRPr>
          </a:p>
        </p:txBody>
      </p:sp>
    </p:spTree>
  </p:cSld>
  <p:clrMapOvr>
    <a:masterClrMapping/>
  </p:clrMapOvr>
</p:sld>
</file>

<file path=ppt/slides/slide3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7" name="Shape 267"/>
        <p:cNvGrpSpPr/>
        <p:nvPr/>
      </p:nvGrpSpPr>
      <p:grpSpPr>
        <a:xfrm>
          <a:off x="0" y="0"/>
          <a:ext cx="0" cy="0"/>
          <a:chOff x="0" y="0"/>
          <a:chExt cx="0" cy="0"/>
        </a:xfrm>
      </p:grpSpPr>
      <p:sp>
        <p:nvSpPr>
          <p:cNvPr id="268" name="Google Shape;268;p51"/>
          <p:cNvSpPr txBox="1"/>
          <p:nvPr>
            <p:ph type="title"/>
          </p:nvPr>
        </p:nvSpPr>
        <p:spPr>
          <a:xfrm>
            <a:off x="0" y="0"/>
            <a:ext cx="9144000" cy="5727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sz="3000" u="sng">
                <a:solidFill>
                  <a:srgbClr val="000000"/>
                </a:solidFill>
                <a:latin typeface="Alfa Slab One"/>
                <a:ea typeface="Alfa Slab One"/>
                <a:cs typeface="Alfa Slab One"/>
                <a:sym typeface="Alfa Slab One"/>
              </a:rPr>
              <a:t>References</a:t>
            </a:r>
            <a:endParaRPr sz="3000" u="sng">
              <a:latin typeface="Alfa Slab One"/>
              <a:ea typeface="Alfa Slab One"/>
              <a:cs typeface="Alfa Slab One"/>
              <a:sym typeface="Alfa Slab One"/>
            </a:endParaRPr>
          </a:p>
        </p:txBody>
      </p:sp>
      <p:sp>
        <p:nvSpPr>
          <p:cNvPr id="269" name="Google Shape;269;p51"/>
          <p:cNvSpPr txBox="1"/>
          <p:nvPr>
            <p:ph idx="1" type="body"/>
          </p:nvPr>
        </p:nvSpPr>
        <p:spPr>
          <a:xfrm>
            <a:off x="0" y="572700"/>
            <a:ext cx="9144000" cy="4570800"/>
          </a:xfrm>
          <a:prstGeom prst="rect">
            <a:avLst/>
          </a:prstGeom>
          <a:ln cap="flat" cmpd="sng" w="9525">
            <a:solidFill>
              <a:srgbClr val="000000"/>
            </a:solidFill>
            <a:prstDash val="solid"/>
            <a:round/>
            <a:headEnd len="sm" w="sm" type="none"/>
            <a:tailEnd len="sm" w="sm" type="none"/>
          </a:ln>
        </p:spPr>
        <p:txBody>
          <a:bodyPr anchorCtr="0" anchor="t" bIns="91425" lIns="91425" spcFirstLastPara="1" rIns="91425" wrap="square" tIns="91425">
            <a:noAutofit/>
          </a:bodyPr>
          <a:lstStyle/>
          <a:p>
            <a:pPr indent="-307975" lvl="0" marL="457200" rtl="0" algn="l">
              <a:lnSpc>
                <a:spcPct val="141000"/>
              </a:lnSpc>
              <a:spcBef>
                <a:spcPts val="0"/>
              </a:spcBef>
              <a:spcAft>
                <a:spcPts val="0"/>
              </a:spcAft>
              <a:buClr>
                <a:srgbClr val="000000"/>
              </a:buClr>
              <a:buSzPts val="1250"/>
              <a:buFont typeface="Comic Sans MS"/>
              <a:buAutoNum type="arabicPeriod" startAt="16"/>
            </a:pPr>
            <a:r>
              <a:rPr i="1" lang="en" sz="1250">
                <a:solidFill>
                  <a:srgbClr val="000000"/>
                </a:solidFill>
                <a:latin typeface="Comic Sans MS"/>
                <a:ea typeface="Comic Sans MS"/>
                <a:cs typeface="Comic Sans MS"/>
                <a:sym typeface="Comic Sans MS"/>
              </a:rPr>
              <a:t>High mass star. </a:t>
            </a:r>
            <a:r>
              <a:rPr lang="en" sz="1250">
                <a:solidFill>
                  <a:srgbClr val="000000"/>
                </a:solidFill>
                <a:latin typeface="Comic Sans MS"/>
                <a:ea typeface="Comic Sans MS"/>
                <a:cs typeface="Comic Sans MS"/>
                <a:sym typeface="Comic Sans MS"/>
              </a:rPr>
              <a:t>(n.d.). Retrieved: Jan 2, 2024, from https://lco.global/spacebook/stars/high-mass-star/#:~:text=Then%20unlike%20low%20mass%20stars,oxygen%20into%20silicon%2C%20then%20iron. </a:t>
            </a:r>
            <a:endParaRPr sz="1250">
              <a:solidFill>
                <a:srgbClr val="000000"/>
              </a:solidFill>
              <a:latin typeface="Comic Sans MS"/>
              <a:ea typeface="Comic Sans MS"/>
              <a:cs typeface="Comic Sans MS"/>
              <a:sym typeface="Comic Sans MS"/>
            </a:endParaRPr>
          </a:p>
          <a:p>
            <a:pPr indent="-307975" lvl="0" marL="457200" rtl="0" algn="l">
              <a:lnSpc>
                <a:spcPct val="141000"/>
              </a:lnSpc>
              <a:spcBef>
                <a:spcPts val="0"/>
              </a:spcBef>
              <a:spcAft>
                <a:spcPts val="0"/>
              </a:spcAft>
              <a:buClr>
                <a:srgbClr val="000000"/>
              </a:buClr>
              <a:buSzPts val="1250"/>
              <a:buFont typeface="Comic Sans MS"/>
              <a:buAutoNum type="arabicPeriod" startAt="16"/>
            </a:pPr>
            <a:r>
              <a:rPr lang="en" sz="1250">
                <a:solidFill>
                  <a:srgbClr val="000000"/>
                </a:solidFill>
                <a:latin typeface="Comic Sans MS"/>
                <a:ea typeface="Comic Sans MS"/>
                <a:cs typeface="Comic Sans MS"/>
                <a:sym typeface="Comic Sans MS"/>
              </a:rPr>
              <a:t>Atteberry, J. (2010). </a:t>
            </a:r>
            <a:r>
              <a:rPr i="1" lang="en" sz="1250">
                <a:solidFill>
                  <a:srgbClr val="000000"/>
                </a:solidFill>
                <a:latin typeface="Comic Sans MS"/>
                <a:ea typeface="Comic Sans MS"/>
                <a:cs typeface="Comic Sans MS"/>
                <a:sym typeface="Comic Sans MS"/>
              </a:rPr>
              <a:t>Why is water vital to life?. </a:t>
            </a:r>
            <a:r>
              <a:rPr lang="en" sz="1250">
                <a:solidFill>
                  <a:srgbClr val="000000"/>
                </a:solidFill>
                <a:latin typeface="Comic Sans MS"/>
                <a:ea typeface="Comic Sans MS"/>
                <a:cs typeface="Comic Sans MS"/>
                <a:sym typeface="Comic Sans MS"/>
              </a:rPr>
              <a:t>Howstuffworks. https://science.howstuffworks.com/environmental/earth/geophysics/water-vital-to-life.htm</a:t>
            </a:r>
            <a:endParaRPr sz="1250">
              <a:solidFill>
                <a:srgbClr val="000000"/>
              </a:solidFill>
              <a:latin typeface="Comic Sans MS"/>
              <a:ea typeface="Comic Sans MS"/>
              <a:cs typeface="Comic Sans MS"/>
              <a:sym typeface="Comic Sans MS"/>
            </a:endParaRPr>
          </a:p>
          <a:p>
            <a:pPr indent="-307975" lvl="0" marL="457200" rtl="0" algn="l">
              <a:lnSpc>
                <a:spcPct val="141000"/>
              </a:lnSpc>
              <a:spcBef>
                <a:spcPts val="0"/>
              </a:spcBef>
              <a:spcAft>
                <a:spcPts val="0"/>
              </a:spcAft>
              <a:buClr>
                <a:srgbClr val="000000"/>
              </a:buClr>
              <a:buSzPts val="1250"/>
              <a:buFont typeface="Comic Sans MS"/>
              <a:buAutoNum type="arabicPeriod" startAt="16"/>
            </a:pPr>
            <a:r>
              <a:rPr lang="en" sz="1250">
                <a:solidFill>
                  <a:srgbClr val="000000"/>
                </a:solidFill>
                <a:latin typeface="Comic Sans MS"/>
                <a:ea typeface="Comic Sans MS"/>
                <a:cs typeface="Comic Sans MS"/>
                <a:sym typeface="Comic Sans MS"/>
              </a:rPr>
              <a:t>Tillman, N. (2017). </a:t>
            </a:r>
            <a:r>
              <a:rPr i="1" lang="en" sz="1250">
                <a:solidFill>
                  <a:srgbClr val="000000"/>
                </a:solidFill>
                <a:latin typeface="Comic Sans MS"/>
                <a:ea typeface="Comic Sans MS"/>
                <a:cs typeface="Comic Sans MS"/>
                <a:sym typeface="Comic Sans MS"/>
              </a:rPr>
              <a:t>The Late Heavy Bombardment: A Violent Assault on Young Earth.</a:t>
            </a:r>
            <a:r>
              <a:rPr lang="en" sz="1250">
                <a:solidFill>
                  <a:srgbClr val="000000"/>
                </a:solidFill>
                <a:latin typeface="Comic Sans MS"/>
                <a:ea typeface="Comic Sans MS"/>
                <a:cs typeface="Comic Sans MS"/>
                <a:sym typeface="Comic Sans MS"/>
              </a:rPr>
              <a:t> SPACE.com. https://www.space.com/36661-late-heavy-bombardment.htm</a:t>
            </a:r>
            <a:endParaRPr sz="1250">
              <a:solidFill>
                <a:srgbClr val="000000"/>
              </a:solidFill>
              <a:latin typeface="Comic Sans MS"/>
              <a:ea typeface="Comic Sans MS"/>
              <a:cs typeface="Comic Sans MS"/>
              <a:sym typeface="Comic Sans MS"/>
            </a:endParaRPr>
          </a:p>
          <a:p>
            <a:pPr indent="-307975" lvl="0" marL="457200" rtl="0" algn="l">
              <a:lnSpc>
                <a:spcPct val="141000"/>
              </a:lnSpc>
              <a:spcBef>
                <a:spcPts val="0"/>
              </a:spcBef>
              <a:spcAft>
                <a:spcPts val="0"/>
              </a:spcAft>
              <a:buClr>
                <a:srgbClr val="000000"/>
              </a:buClr>
              <a:buSzPts val="1250"/>
              <a:buFont typeface="Comic Sans MS"/>
              <a:buAutoNum type="arabicPeriod" startAt="16"/>
            </a:pPr>
            <a:r>
              <a:rPr lang="en" sz="1250">
                <a:solidFill>
                  <a:srgbClr val="000000"/>
                </a:solidFill>
                <a:latin typeface="Comic Sans MS"/>
                <a:ea typeface="Comic Sans MS"/>
                <a:cs typeface="Comic Sans MS"/>
                <a:sym typeface="Comic Sans MS"/>
              </a:rPr>
              <a:t>Nelson, A. (n.d.). </a:t>
            </a:r>
            <a:r>
              <a:rPr i="1" lang="en" sz="1250">
                <a:solidFill>
                  <a:srgbClr val="000000"/>
                </a:solidFill>
                <a:latin typeface="Comic Sans MS"/>
                <a:ea typeface="Comic Sans MS"/>
                <a:cs typeface="Comic Sans MS"/>
                <a:sym typeface="Comic Sans MS"/>
              </a:rPr>
              <a:t>Picture of hydrogen peroxide.</a:t>
            </a:r>
            <a:r>
              <a:rPr lang="en" sz="1250">
                <a:solidFill>
                  <a:srgbClr val="000000"/>
                </a:solidFill>
                <a:latin typeface="Comic Sans MS"/>
                <a:ea typeface="Comic Sans MS"/>
                <a:cs typeface="Comic Sans MS"/>
                <a:sym typeface="Comic Sans MS"/>
              </a:rPr>
              <a:t> [Photograph]. LAB ALLEY. Retrieved: Feb 8, 2024, from https://www.laballey.com/pages/industrial-uses-of-hydrogen-peroxide </a:t>
            </a:r>
            <a:endParaRPr sz="1250">
              <a:solidFill>
                <a:srgbClr val="000000"/>
              </a:solidFill>
              <a:latin typeface="Comic Sans MS"/>
              <a:ea typeface="Comic Sans MS"/>
              <a:cs typeface="Comic Sans MS"/>
              <a:sym typeface="Comic Sans MS"/>
            </a:endParaRPr>
          </a:p>
          <a:p>
            <a:pPr indent="-307975" lvl="0" marL="457200" rtl="0" algn="l">
              <a:lnSpc>
                <a:spcPct val="141000"/>
              </a:lnSpc>
              <a:spcBef>
                <a:spcPts val="0"/>
              </a:spcBef>
              <a:spcAft>
                <a:spcPts val="0"/>
              </a:spcAft>
              <a:buClr>
                <a:srgbClr val="000000"/>
              </a:buClr>
              <a:buSzPts val="1250"/>
              <a:buFont typeface="Comic Sans MS"/>
              <a:buAutoNum type="arabicPeriod" startAt="16"/>
            </a:pPr>
            <a:r>
              <a:rPr lang="en" sz="1250">
                <a:solidFill>
                  <a:srgbClr val="000000"/>
                </a:solidFill>
                <a:latin typeface="Comic Sans MS"/>
                <a:ea typeface="Comic Sans MS"/>
                <a:cs typeface="Comic Sans MS"/>
                <a:sym typeface="Comic Sans MS"/>
              </a:rPr>
              <a:t>Choi, C. (2022). </a:t>
            </a:r>
            <a:r>
              <a:rPr i="1" lang="en" sz="1250">
                <a:solidFill>
                  <a:srgbClr val="000000"/>
                </a:solidFill>
                <a:latin typeface="Comic Sans MS"/>
                <a:ea typeface="Comic Sans MS"/>
                <a:cs typeface="Comic Sans MS"/>
                <a:sym typeface="Comic Sans MS"/>
              </a:rPr>
              <a:t>How did Earth get its water?. Moon rock suggest is might have been here all along. SPACE.com. </a:t>
            </a:r>
            <a:r>
              <a:rPr lang="en" sz="1250">
                <a:solidFill>
                  <a:srgbClr val="000000"/>
                </a:solidFill>
                <a:latin typeface="Comic Sans MS"/>
                <a:ea typeface="Comic Sans MS"/>
                <a:cs typeface="Comic Sans MS"/>
                <a:sym typeface="Comic Sans MS"/>
              </a:rPr>
              <a:t>https://www.space.com/earth-water-origins-studied-moon-rocks</a:t>
            </a:r>
            <a:endParaRPr sz="1250">
              <a:solidFill>
                <a:srgbClr val="000000"/>
              </a:solidFill>
              <a:latin typeface="Comic Sans MS"/>
              <a:ea typeface="Comic Sans MS"/>
              <a:cs typeface="Comic Sans MS"/>
              <a:sym typeface="Comic Sans MS"/>
            </a:endParaRPr>
          </a:p>
          <a:p>
            <a:pPr indent="-307975" lvl="0" marL="457200" rtl="0" algn="l">
              <a:lnSpc>
                <a:spcPct val="141000"/>
              </a:lnSpc>
              <a:spcBef>
                <a:spcPts val="0"/>
              </a:spcBef>
              <a:spcAft>
                <a:spcPts val="0"/>
              </a:spcAft>
              <a:buClr>
                <a:srgbClr val="000000"/>
              </a:buClr>
              <a:buSzPts val="1250"/>
              <a:buFont typeface="Comic Sans MS"/>
              <a:buAutoNum type="arabicPeriod" startAt="16"/>
            </a:pPr>
            <a:r>
              <a:rPr i="1" lang="en" sz="1250">
                <a:solidFill>
                  <a:srgbClr val="000000"/>
                </a:solidFill>
                <a:latin typeface="Comic Sans MS"/>
                <a:ea typeface="Comic Sans MS"/>
                <a:cs typeface="Comic Sans MS"/>
                <a:sym typeface="Comic Sans MS"/>
              </a:rPr>
              <a:t>A NASA graphic showing an Earth-sized planet inside, within, and outside of the habitable zone around a star. (n.d.). </a:t>
            </a:r>
            <a:r>
              <a:rPr lang="en" sz="1250">
                <a:solidFill>
                  <a:srgbClr val="000000"/>
                </a:solidFill>
                <a:latin typeface="Comic Sans MS"/>
                <a:ea typeface="Comic Sans MS"/>
                <a:cs typeface="Comic Sans MS"/>
                <a:sym typeface="Comic Sans MS"/>
              </a:rPr>
              <a:t>Retrieved</a:t>
            </a:r>
            <a:r>
              <a:rPr lang="en" sz="1250">
                <a:solidFill>
                  <a:srgbClr val="000000"/>
                </a:solidFill>
                <a:latin typeface="Comic Sans MS"/>
                <a:ea typeface="Comic Sans MS"/>
                <a:cs typeface="Comic Sans MS"/>
                <a:sym typeface="Comic Sans MS"/>
              </a:rPr>
              <a:t>: Feb 12, 2024, from https://www.eurekalert.org/multimedia/540386</a:t>
            </a:r>
            <a:endParaRPr sz="1250">
              <a:solidFill>
                <a:srgbClr val="000000"/>
              </a:solidFill>
              <a:latin typeface="Comic Sans MS"/>
              <a:ea typeface="Comic Sans MS"/>
              <a:cs typeface="Comic Sans MS"/>
              <a:sym typeface="Comic Sans MS"/>
            </a:endParaRPr>
          </a:p>
          <a:p>
            <a:pPr indent="-307975" lvl="0" marL="457200" rtl="0" algn="l">
              <a:lnSpc>
                <a:spcPct val="141000"/>
              </a:lnSpc>
              <a:spcBef>
                <a:spcPts val="0"/>
              </a:spcBef>
              <a:spcAft>
                <a:spcPts val="0"/>
              </a:spcAft>
              <a:buClr>
                <a:srgbClr val="000000"/>
              </a:buClr>
              <a:buSzPts val="1250"/>
              <a:buFont typeface="Comic Sans MS"/>
              <a:buAutoNum type="arabicPeriod" startAt="16"/>
            </a:pPr>
            <a:r>
              <a:rPr lang="en" sz="1250">
                <a:solidFill>
                  <a:srgbClr val="000000"/>
                </a:solidFill>
                <a:latin typeface="Comic Sans MS"/>
                <a:ea typeface="Comic Sans MS"/>
                <a:cs typeface="Comic Sans MS"/>
                <a:sym typeface="Comic Sans MS"/>
              </a:rPr>
              <a:t>Szondy, D. (2015). Artist's impression of Theia colliding with Earth. [Photograph]. News Atlas. https://newatlas.com/moon-origin-umd/37065/</a:t>
            </a:r>
            <a:endParaRPr sz="1250">
              <a:solidFill>
                <a:srgbClr val="000000"/>
              </a:solidFill>
              <a:latin typeface="Comic Sans MS"/>
              <a:ea typeface="Comic Sans MS"/>
              <a:cs typeface="Comic Sans MS"/>
              <a:sym typeface="Comic Sans MS"/>
            </a:endParaRPr>
          </a:p>
          <a:p>
            <a:pPr indent="-307975" lvl="0" marL="457200" rtl="0" algn="l">
              <a:lnSpc>
                <a:spcPct val="141000"/>
              </a:lnSpc>
              <a:spcBef>
                <a:spcPts val="0"/>
              </a:spcBef>
              <a:spcAft>
                <a:spcPts val="0"/>
              </a:spcAft>
              <a:buClr>
                <a:srgbClr val="000000"/>
              </a:buClr>
              <a:buSzPts val="1250"/>
              <a:buFont typeface="Comic Sans MS"/>
              <a:buAutoNum type="arabicPeriod" startAt="16"/>
            </a:pPr>
            <a:r>
              <a:rPr lang="en" sz="1250">
                <a:solidFill>
                  <a:srgbClr val="000000"/>
                </a:solidFill>
                <a:latin typeface="Comic Sans MS"/>
                <a:ea typeface="Comic Sans MS"/>
                <a:cs typeface="Comic Sans MS"/>
                <a:sym typeface="Comic Sans MS"/>
              </a:rPr>
              <a:t>Szondy, D. (2019). Most of Earth's water came from a cosmic collision that formed the Moon. NEWS ATLAS. https://newatlas.com/earth-water-moon-collision/59782/</a:t>
            </a:r>
            <a:endParaRPr sz="1250">
              <a:solidFill>
                <a:srgbClr val="000000"/>
              </a:solidFill>
              <a:latin typeface="Comic Sans MS"/>
              <a:ea typeface="Comic Sans MS"/>
              <a:cs typeface="Comic Sans MS"/>
              <a:sym typeface="Comic Sans MS"/>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9" name="Shape 69"/>
        <p:cNvGrpSpPr/>
        <p:nvPr/>
      </p:nvGrpSpPr>
      <p:grpSpPr>
        <a:xfrm>
          <a:off x="0" y="0"/>
          <a:ext cx="0" cy="0"/>
          <a:chOff x="0" y="0"/>
          <a:chExt cx="0" cy="0"/>
        </a:xfrm>
      </p:grpSpPr>
      <p:sp>
        <p:nvSpPr>
          <p:cNvPr id="70" name="Google Shape;70;p16"/>
          <p:cNvSpPr txBox="1"/>
          <p:nvPr>
            <p:ph idx="1" type="body"/>
          </p:nvPr>
        </p:nvSpPr>
        <p:spPr>
          <a:xfrm>
            <a:off x="311700" y="1152475"/>
            <a:ext cx="8520600" cy="3416400"/>
          </a:xfrm>
          <a:prstGeom prst="rect">
            <a:avLst/>
          </a:prstGeom>
        </p:spPr>
        <p:txBody>
          <a:bodyPr anchorCtr="0" anchor="ctr" bIns="91425" lIns="91425" spcFirstLastPara="1" rIns="91425" wrap="square" tIns="91425">
            <a:noAutofit/>
          </a:bodyPr>
          <a:lstStyle/>
          <a:p>
            <a:pPr indent="0" lvl="0" marL="0" rtl="0" algn="l">
              <a:spcBef>
                <a:spcPts val="0"/>
              </a:spcBef>
              <a:spcAft>
                <a:spcPts val="1200"/>
              </a:spcAft>
              <a:buNone/>
            </a:pPr>
            <a:r>
              <a:rPr b="1" lang="en" sz="15000">
                <a:solidFill>
                  <a:srgbClr val="000000"/>
                </a:solidFill>
                <a:latin typeface="Lobster"/>
                <a:ea typeface="Lobster"/>
                <a:cs typeface="Lobster"/>
                <a:sym typeface="Lobster"/>
              </a:rPr>
              <a:t>Earth</a:t>
            </a:r>
            <a:endParaRPr b="1" sz="15000">
              <a:solidFill>
                <a:srgbClr val="000000"/>
              </a:solidFill>
              <a:latin typeface="Lobster"/>
              <a:ea typeface="Lobster"/>
              <a:cs typeface="Lobster"/>
              <a:sym typeface="Lobster"/>
            </a:endParaRPr>
          </a:p>
        </p:txBody>
      </p:sp>
    </p:spTree>
  </p:cSld>
  <p:clrMapOvr>
    <a:masterClrMapping/>
  </p:clrMapOvr>
</p:sld>
</file>

<file path=ppt/slides/slide4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3" name="Shape 273"/>
        <p:cNvGrpSpPr/>
        <p:nvPr/>
      </p:nvGrpSpPr>
      <p:grpSpPr>
        <a:xfrm>
          <a:off x="0" y="0"/>
          <a:ext cx="0" cy="0"/>
          <a:chOff x="0" y="0"/>
          <a:chExt cx="0" cy="0"/>
        </a:xfrm>
      </p:grpSpPr>
      <p:sp>
        <p:nvSpPr>
          <p:cNvPr id="274" name="Google Shape;274;p52"/>
          <p:cNvSpPr txBox="1"/>
          <p:nvPr>
            <p:ph type="title"/>
          </p:nvPr>
        </p:nvSpPr>
        <p:spPr>
          <a:xfrm>
            <a:off x="0" y="0"/>
            <a:ext cx="9144000" cy="5727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sz="3000" u="sng">
                <a:solidFill>
                  <a:srgbClr val="000000"/>
                </a:solidFill>
                <a:latin typeface="Alfa Slab One"/>
                <a:ea typeface="Alfa Slab One"/>
                <a:cs typeface="Alfa Slab One"/>
                <a:sym typeface="Alfa Slab One"/>
              </a:rPr>
              <a:t>References</a:t>
            </a:r>
            <a:endParaRPr sz="3000" u="sng">
              <a:latin typeface="Alfa Slab One"/>
              <a:ea typeface="Alfa Slab One"/>
              <a:cs typeface="Alfa Slab One"/>
              <a:sym typeface="Alfa Slab One"/>
            </a:endParaRPr>
          </a:p>
        </p:txBody>
      </p:sp>
      <p:sp>
        <p:nvSpPr>
          <p:cNvPr id="275" name="Google Shape;275;p52"/>
          <p:cNvSpPr txBox="1"/>
          <p:nvPr>
            <p:ph idx="1" type="body"/>
          </p:nvPr>
        </p:nvSpPr>
        <p:spPr>
          <a:xfrm>
            <a:off x="0" y="572700"/>
            <a:ext cx="9144000" cy="4570800"/>
          </a:xfrm>
          <a:prstGeom prst="rect">
            <a:avLst/>
          </a:prstGeom>
          <a:ln cap="flat" cmpd="sng" w="9525">
            <a:solidFill>
              <a:srgbClr val="000000"/>
            </a:solidFill>
            <a:prstDash val="solid"/>
            <a:round/>
            <a:headEnd len="sm" w="sm" type="none"/>
            <a:tailEnd len="sm" w="sm" type="none"/>
          </a:ln>
        </p:spPr>
        <p:txBody>
          <a:bodyPr anchorCtr="0" anchor="t" bIns="91425" lIns="91425" spcFirstLastPara="1" rIns="91425" wrap="square" tIns="91425">
            <a:noAutofit/>
          </a:bodyPr>
          <a:lstStyle/>
          <a:p>
            <a:pPr indent="-311150" lvl="0" marL="457200" rtl="0" algn="l">
              <a:lnSpc>
                <a:spcPct val="141000"/>
              </a:lnSpc>
              <a:spcBef>
                <a:spcPts val="0"/>
              </a:spcBef>
              <a:spcAft>
                <a:spcPts val="0"/>
              </a:spcAft>
              <a:buClr>
                <a:srgbClr val="000000"/>
              </a:buClr>
              <a:buSzPts val="1300"/>
              <a:buFont typeface="Comic Sans MS"/>
              <a:buAutoNum type="arabicPeriod" startAt="24"/>
            </a:pPr>
            <a:r>
              <a:rPr lang="en" sz="1300">
                <a:solidFill>
                  <a:srgbClr val="000000"/>
                </a:solidFill>
                <a:latin typeface="Comic Sans MS"/>
                <a:ea typeface="Comic Sans MS"/>
                <a:cs typeface="Comic Sans MS"/>
                <a:sym typeface="Comic Sans MS"/>
              </a:rPr>
              <a:t>Delsemme, Armand H. and Weissman, Paul. (2024). </a:t>
            </a:r>
            <a:r>
              <a:rPr i="1" lang="en" sz="1300">
                <a:solidFill>
                  <a:srgbClr val="000000"/>
                </a:solidFill>
                <a:latin typeface="Comic Sans MS"/>
                <a:ea typeface="Comic Sans MS"/>
                <a:cs typeface="Comic Sans MS"/>
                <a:sym typeface="Comic Sans MS"/>
              </a:rPr>
              <a:t>comet</a:t>
            </a:r>
            <a:r>
              <a:rPr lang="en" sz="1300">
                <a:solidFill>
                  <a:srgbClr val="000000"/>
                </a:solidFill>
                <a:latin typeface="Comic Sans MS"/>
                <a:ea typeface="Comic Sans MS"/>
                <a:cs typeface="Comic Sans MS"/>
                <a:sym typeface="Comic Sans MS"/>
              </a:rPr>
              <a:t>. Encyclopedia Britannica, https://www.britannica.com/science/comet-astronomy.</a:t>
            </a:r>
            <a:endParaRPr sz="1300">
              <a:solidFill>
                <a:srgbClr val="000000"/>
              </a:solidFill>
              <a:latin typeface="Comic Sans MS"/>
              <a:ea typeface="Comic Sans MS"/>
              <a:cs typeface="Comic Sans MS"/>
              <a:sym typeface="Comic Sans MS"/>
            </a:endParaRPr>
          </a:p>
          <a:p>
            <a:pPr indent="-311150" lvl="0" marL="457200" rtl="0" algn="l">
              <a:lnSpc>
                <a:spcPct val="141000"/>
              </a:lnSpc>
              <a:spcBef>
                <a:spcPts val="0"/>
              </a:spcBef>
              <a:spcAft>
                <a:spcPts val="0"/>
              </a:spcAft>
              <a:buClr>
                <a:srgbClr val="000000"/>
              </a:buClr>
              <a:buSzPts val="1300"/>
              <a:buFont typeface="Comic Sans MS"/>
              <a:buAutoNum type="arabicPeriod" startAt="24"/>
            </a:pPr>
            <a:r>
              <a:rPr lang="en" sz="1300">
                <a:solidFill>
                  <a:srgbClr val="000000"/>
                </a:solidFill>
                <a:latin typeface="Comic Sans MS"/>
                <a:ea typeface="Comic Sans MS"/>
                <a:cs typeface="Comic Sans MS"/>
                <a:sym typeface="Comic Sans MS"/>
              </a:rPr>
              <a:t>Ghose, T. (2015). </a:t>
            </a:r>
            <a:r>
              <a:rPr i="1" lang="en" sz="1300">
                <a:solidFill>
                  <a:srgbClr val="000000"/>
                </a:solidFill>
                <a:latin typeface="Comic Sans MS"/>
                <a:ea typeface="Comic Sans MS"/>
                <a:cs typeface="Comic Sans MS"/>
                <a:sym typeface="Comic Sans MS"/>
              </a:rPr>
              <a:t>Why Is Water So Essential for Life?. </a:t>
            </a:r>
            <a:r>
              <a:rPr lang="en" sz="1300">
                <a:solidFill>
                  <a:srgbClr val="000000"/>
                </a:solidFill>
                <a:latin typeface="Comic Sans MS"/>
                <a:ea typeface="Comic Sans MS"/>
                <a:cs typeface="Comic Sans MS"/>
                <a:sym typeface="Comic Sans MS"/>
              </a:rPr>
              <a:t>LIVESCIENCE. </a:t>
            </a:r>
            <a:endParaRPr sz="1300">
              <a:solidFill>
                <a:srgbClr val="000000"/>
              </a:solidFill>
              <a:latin typeface="Comic Sans MS"/>
              <a:ea typeface="Comic Sans MS"/>
              <a:cs typeface="Comic Sans MS"/>
              <a:sym typeface="Comic Sans MS"/>
            </a:endParaRPr>
          </a:p>
          <a:p>
            <a:pPr indent="-311150" lvl="0" marL="457200" rtl="0" algn="l">
              <a:lnSpc>
                <a:spcPct val="141000"/>
              </a:lnSpc>
              <a:spcBef>
                <a:spcPts val="0"/>
              </a:spcBef>
              <a:spcAft>
                <a:spcPts val="0"/>
              </a:spcAft>
              <a:buClr>
                <a:srgbClr val="000000"/>
              </a:buClr>
              <a:buSzPts val="1300"/>
              <a:buFont typeface="Comic Sans MS"/>
              <a:buAutoNum type="arabicPeriod" startAt="24"/>
            </a:pPr>
            <a:r>
              <a:rPr lang="en" sz="1300">
                <a:solidFill>
                  <a:srgbClr val="000000"/>
                </a:solidFill>
                <a:latin typeface="Comic Sans MS"/>
                <a:ea typeface="Comic Sans MS"/>
                <a:cs typeface="Comic Sans MS"/>
                <a:sym typeface="Comic Sans MS"/>
              </a:rPr>
              <a:t>https://www.livescience.com/52332-why-is-water-needed-for-life.html</a:t>
            </a:r>
            <a:endParaRPr sz="1300">
              <a:solidFill>
                <a:srgbClr val="000000"/>
              </a:solidFill>
              <a:latin typeface="Comic Sans MS"/>
              <a:ea typeface="Comic Sans MS"/>
              <a:cs typeface="Comic Sans MS"/>
              <a:sym typeface="Comic Sans MS"/>
            </a:endParaRPr>
          </a:p>
          <a:p>
            <a:pPr indent="-311150" lvl="0" marL="457200" rtl="0" algn="l">
              <a:lnSpc>
                <a:spcPct val="141000"/>
              </a:lnSpc>
              <a:spcBef>
                <a:spcPts val="0"/>
              </a:spcBef>
              <a:spcAft>
                <a:spcPts val="0"/>
              </a:spcAft>
              <a:buClr>
                <a:srgbClr val="000000"/>
              </a:buClr>
              <a:buSzPts val="1300"/>
              <a:buFont typeface="Comic Sans MS"/>
              <a:buAutoNum type="arabicPeriod" startAt="24"/>
            </a:pPr>
            <a:r>
              <a:rPr lang="en" sz="1300">
                <a:solidFill>
                  <a:schemeClr val="dk1"/>
                </a:solidFill>
                <a:latin typeface="Comic Sans MS"/>
                <a:ea typeface="Comic Sans MS"/>
                <a:cs typeface="Comic Sans MS"/>
                <a:sym typeface="Comic Sans MS"/>
              </a:rPr>
              <a:t>Water Science School. (2018). </a:t>
            </a:r>
            <a:r>
              <a:rPr i="1" lang="en" sz="1300">
                <a:solidFill>
                  <a:schemeClr val="dk1"/>
                </a:solidFill>
                <a:latin typeface="Comic Sans MS"/>
                <a:ea typeface="Comic Sans MS"/>
                <a:cs typeface="Comic Sans MS"/>
                <a:sym typeface="Comic Sans MS"/>
              </a:rPr>
              <a:t>Water, the Universal Solvent. </a:t>
            </a:r>
            <a:r>
              <a:rPr lang="en" sz="1300">
                <a:solidFill>
                  <a:schemeClr val="dk1"/>
                </a:solidFill>
                <a:latin typeface="Comic Sans MS"/>
                <a:ea typeface="Comic Sans MS"/>
                <a:cs typeface="Comic Sans MS"/>
                <a:sym typeface="Comic Sans MS"/>
              </a:rPr>
              <a:t>USGS. https://www.usgs.gov/special-topics/water-science-school/science/water-universal-solvent#:~:text=Water%20is%20called%20the%20%22universal,chemicals%2C%20minerals%2C%20and%20nutrients.</a:t>
            </a:r>
            <a:endParaRPr sz="1300">
              <a:solidFill>
                <a:srgbClr val="000000"/>
              </a:solidFill>
              <a:latin typeface="Comic Sans MS"/>
              <a:ea typeface="Comic Sans MS"/>
              <a:cs typeface="Comic Sans MS"/>
              <a:sym typeface="Comic Sans MS"/>
            </a:endParaRPr>
          </a:p>
          <a:p>
            <a:pPr indent="-311150" lvl="0" marL="457200" rtl="0" algn="l">
              <a:lnSpc>
                <a:spcPct val="141000"/>
              </a:lnSpc>
              <a:spcBef>
                <a:spcPts val="0"/>
              </a:spcBef>
              <a:spcAft>
                <a:spcPts val="0"/>
              </a:spcAft>
              <a:buClr>
                <a:srgbClr val="000000"/>
              </a:buClr>
              <a:buSzPts val="1300"/>
              <a:buFont typeface="Comic Sans MS"/>
              <a:buAutoNum type="arabicPeriod" startAt="24"/>
            </a:pPr>
            <a:r>
              <a:rPr lang="en" sz="1300">
                <a:solidFill>
                  <a:srgbClr val="000000"/>
                </a:solidFill>
                <a:latin typeface="Comic Sans MS"/>
                <a:ea typeface="Comic Sans MS"/>
                <a:cs typeface="Comic Sans MS"/>
                <a:sym typeface="Comic Sans MS"/>
              </a:rPr>
              <a:t>David, J. E. (2013). </a:t>
            </a:r>
            <a:r>
              <a:rPr i="1" lang="en" sz="1300">
                <a:solidFill>
                  <a:srgbClr val="000000"/>
                </a:solidFill>
                <a:latin typeface="Comic Sans MS"/>
                <a:ea typeface="Comic Sans MS"/>
                <a:cs typeface="Comic Sans MS"/>
                <a:sym typeface="Comic Sans MS"/>
              </a:rPr>
              <a:t>COMETS! VISITORS FROM DEEP SPACE.</a:t>
            </a:r>
            <a:r>
              <a:rPr lang="en" sz="1300">
                <a:solidFill>
                  <a:srgbClr val="000000"/>
                </a:solidFill>
                <a:latin typeface="Comic Sans MS"/>
                <a:ea typeface="Comic Sans MS"/>
                <a:cs typeface="Comic Sans MS"/>
                <a:sym typeface="Comic Sans MS"/>
              </a:rPr>
              <a:t> Comets. Google Books. https://www.google.ca/books/edition/COMETS/Ud2aAAAAQBAJ?hl=en&amp;gbpv=1&amp;dq=origin,+water,+asteroid,+comet+asteroid+-clean+-purifying&amp;pg=PA139&amp;printsec=frontcover</a:t>
            </a:r>
            <a:endParaRPr sz="1300">
              <a:solidFill>
                <a:srgbClr val="000000"/>
              </a:solidFill>
              <a:latin typeface="Comic Sans MS"/>
              <a:ea typeface="Comic Sans MS"/>
              <a:cs typeface="Comic Sans MS"/>
              <a:sym typeface="Comic Sans MS"/>
            </a:endParaRPr>
          </a:p>
          <a:p>
            <a:pPr indent="-311150" lvl="0" marL="457200" rtl="0" algn="l">
              <a:lnSpc>
                <a:spcPct val="141000"/>
              </a:lnSpc>
              <a:spcBef>
                <a:spcPts val="0"/>
              </a:spcBef>
              <a:spcAft>
                <a:spcPts val="0"/>
              </a:spcAft>
              <a:buClr>
                <a:srgbClr val="000000"/>
              </a:buClr>
              <a:buSzPts val="1300"/>
              <a:buFont typeface="Comic Sans MS"/>
              <a:buAutoNum type="arabicPeriod" startAt="24"/>
            </a:pPr>
            <a:r>
              <a:rPr i="1" lang="en" sz="1300">
                <a:solidFill>
                  <a:srgbClr val="000000"/>
                </a:solidFill>
                <a:latin typeface="Comic Sans MS"/>
                <a:ea typeface="Comic Sans MS"/>
                <a:cs typeface="Comic Sans MS"/>
                <a:sym typeface="Comic Sans MS"/>
              </a:rPr>
              <a:t>Wave.</a:t>
            </a:r>
            <a:r>
              <a:rPr lang="en" sz="1300">
                <a:solidFill>
                  <a:srgbClr val="000000"/>
                </a:solidFill>
                <a:latin typeface="Comic Sans MS"/>
                <a:ea typeface="Comic Sans MS"/>
                <a:cs typeface="Comic Sans MS"/>
                <a:sym typeface="Comic Sans MS"/>
              </a:rPr>
              <a:t> (n.d.). [</a:t>
            </a:r>
            <a:r>
              <a:rPr lang="en" sz="1300">
                <a:solidFill>
                  <a:srgbClr val="000000"/>
                </a:solidFill>
                <a:latin typeface="Comic Sans MS"/>
                <a:ea typeface="Comic Sans MS"/>
                <a:cs typeface="Comic Sans MS"/>
                <a:sym typeface="Comic Sans MS"/>
              </a:rPr>
              <a:t>Photograph</a:t>
            </a:r>
            <a:r>
              <a:rPr lang="en" sz="1300">
                <a:solidFill>
                  <a:srgbClr val="000000"/>
                </a:solidFill>
                <a:latin typeface="Comic Sans MS"/>
                <a:ea typeface="Comic Sans MS"/>
                <a:cs typeface="Comic Sans MS"/>
                <a:sym typeface="Comic Sans MS"/>
              </a:rPr>
              <a:t>]. Byjus. Retrieved: Feb 12, 2024, from https://byjus.com/physics/waves/</a:t>
            </a:r>
            <a:endParaRPr sz="1300">
              <a:solidFill>
                <a:srgbClr val="000000"/>
              </a:solidFill>
              <a:latin typeface="Comic Sans MS"/>
              <a:ea typeface="Comic Sans MS"/>
              <a:cs typeface="Comic Sans MS"/>
              <a:sym typeface="Comic Sans MS"/>
            </a:endParaRPr>
          </a:p>
          <a:p>
            <a:pPr indent="-311150" lvl="0" marL="457200" rtl="0" algn="l">
              <a:lnSpc>
                <a:spcPct val="141000"/>
              </a:lnSpc>
              <a:spcBef>
                <a:spcPts val="0"/>
              </a:spcBef>
              <a:spcAft>
                <a:spcPts val="0"/>
              </a:spcAft>
              <a:buClr>
                <a:srgbClr val="000000"/>
              </a:buClr>
              <a:buSzPts val="1300"/>
              <a:buFont typeface="Comic Sans MS"/>
              <a:buAutoNum type="arabicPeriod" startAt="24"/>
            </a:pPr>
            <a:r>
              <a:rPr lang="en" sz="1300">
                <a:solidFill>
                  <a:srgbClr val="000000"/>
                </a:solidFill>
                <a:latin typeface="Comic Sans MS"/>
                <a:ea typeface="Comic Sans MS"/>
                <a:cs typeface="Comic Sans MS"/>
                <a:sym typeface="Comic Sans MS"/>
              </a:rPr>
              <a:t>Alexander C. (2017). </a:t>
            </a:r>
            <a:r>
              <a:rPr i="1" lang="en" sz="1300">
                <a:solidFill>
                  <a:srgbClr val="000000"/>
                </a:solidFill>
                <a:latin typeface="Comic Sans MS"/>
                <a:ea typeface="Comic Sans MS"/>
                <a:cs typeface="Comic Sans MS"/>
                <a:sym typeface="Comic Sans MS"/>
              </a:rPr>
              <a:t>Piece of the Allende meteorite, which is classified as a carbonaceous chondrite. </a:t>
            </a:r>
            <a:r>
              <a:rPr lang="en" sz="1300">
                <a:solidFill>
                  <a:srgbClr val="000000"/>
                </a:solidFill>
                <a:latin typeface="Comic Sans MS"/>
                <a:ea typeface="Comic Sans MS"/>
                <a:cs typeface="Comic Sans MS"/>
                <a:sym typeface="Comic Sans MS"/>
              </a:rPr>
              <a:t>[Photograph]. Encyclopedia Britannica. https://www.britannica.com/science/carbonaceous-chondrite</a:t>
            </a:r>
            <a:endParaRPr sz="1300">
              <a:solidFill>
                <a:srgbClr val="000000"/>
              </a:solidFill>
              <a:latin typeface="Comic Sans MS"/>
              <a:ea typeface="Comic Sans MS"/>
              <a:cs typeface="Comic Sans MS"/>
              <a:sym typeface="Comic Sans MS"/>
            </a:endParaRPr>
          </a:p>
          <a:p>
            <a:pPr indent="-311150" lvl="0" marL="457200" rtl="0" algn="l">
              <a:lnSpc>
                <a:spcPct val="141000"/>
              </a:lnSpc>
              <a:spcBef>
                <a:spcPts val="0"/>
              </a:spcBef>
              <a:spcAft>
                <a:spcPts val="0"/>
              </a:spcAft>
              <a:buClr>
                <a:srgbClr val="000000"/>
              </a:buClr>
              <a:buSzPts val="1300"/>
              <a:buFont typeface="Comic Sans MS"/>
              <a:buAutoNum type="arabicPeriod" startAt="24"/>
            </a:pPr>
            <a:r>
              <a:rPr lang="en" sz="1300">
                <a:solidFill>
                  <a:schemeClr val="dk1"/>
                </a:solidFill>
                <a:latin typeface="Comic Sans MS"/>
                <a:ea typeface="Comic Sans MS"/>
                <a:cs typeface="Comic Sans MS"/>
                <a:sym typeface="Comic Sans MS"/>
              </a:rPr>
              <a:t>Hand, K. (2020).</a:t>
            </a:r>
            <a:r>
              <a:rPr lang="en" sz="1300">
                <a:solidFill>
                  <a:schemeClr val="dk1"/>
                </a:solidFill>
                <a:latin typeface="Comic Sans MS"/>
                <a:ea typeface="Comic Sans MS"/>
                <a:cs typeface="Comic Sans MS"/>
                <a:sym typeface="Comic Sans MS"/>
              </a:rPr>
              <a:t> </a:t>
            </a:r>
            <a:r>
              <a:rPr i="1" lang="en" sz="1300">
                <a:solidFill>
                  <a:schemeClr val="dk1"/>
                </a:solidFill>
                <a:latin typeface="Comic Sans MS"/>
                <a:ea typeface="Comic Sans MS"/>
                <a:cs typeface="Comic Sans MS"/>
                <a:sym typeface="Comic Sans MS"/>
              </a:rPr>
              <a:t>Alien Oceans: A Search for Life in the Depths of Space.</a:t>
            </a:r>
            <a:r>
              <a:rPr lang="en" sz="1300">
                <a:solidFill>
                  <a:schemeClr val="dk1"/>
                </a:solidFill>
                <a:latin typeface="Comic Sans MS"/>
                <a:ea typeface="Comic Sans MS"/>
                <a:cs typeface="Comic Sans MS"/>
                <a:sym typeface="Comic Sans MS"/>
              </a:rPr>
              <a:t> Princeton University Press.</a:t>
            </a:r>
            <a:endParaRPr sz="1300">
              <a:solidFill>
                <a:srgbClr val="000000"/>
              </a:solidFill>
              <a:latin typeface="Comic Sans MS"/>
              <a:ea typeface="Comic Sans MS"/>
              <a:cs typeface="Comic Sans MS"/>
              <a:sym typeface="Comic Sans MS"/>
            </a:endParaRPr>
          </a:p>
        </p:txBody>
      </p:sp>
    </p:spTree>
  </p:cSld>
  <p:clrMapOvr>
    <a:masterClrMapping/>
  </p:clrMapOvr>
</p:sld>
</file>

<file path=ppt/slides/slide4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9" name="Shape 279"/>
        <p:cNvGrpSpPr/>
        <p:nvPr/>
      </p:nvGrpSpPr>
      <p:grpSpPr>
        <a:xfrm>
          <a:off x="0" y="0"/>
          <a:ext cx="0" cy="0"/>
          <a:chOff x="0" y="0"/>
          <a:chExt cx="0" cy="0"/>
        </a:xfrm>
      </p:grpSpPr>
      <p:sp>
        <p:nvSpPr>
          <p:cNvPr id="280" name="Google Shape;280;p53"/>
          <p:cNvSpPr txBox="1"/>
          <p:nvPr/>
        </p:nvSpPr>
        <p:spPr>
          <a:xfrm>
            <a:off x="757900" y="355200"/>
            <a:ext cx="7798800" cy="3606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2000">
                <a:latin typeface="Comic Sans MS"/>
                <a:ea typeface="Comic Sans MS"/>
                <a:cs typeface="Comic Sans MS"/>
                <a:sym typeface="Comic Sans MS"/>
              </a:rPr>
              <a:t>Figure 1. A water </a:t>
            </a:r>
            <a:r>
              <a:rPr lang="en" sz="2000">
                <a:latin typeface="Comic Sans MS"/>
                <a:ea typeface="Comic Sans MS"/>
                <a:cs typeface="Comic Sans MS"/>
                <a:sym typeface="Comic Sans MS"/>
              </a:rPr>
              <a:t>molecule</a:t>
            </a:r>
            <a:r>
              <a:rPr lang="en" sz="2000">
                <a:latin typeface="Comic Sans MS"/>
                <a:ea typeface="Comic Sans MS"/>
                <a:cs typeface="Comic Sans MS"/>
                <a:sym typeface="Comic Sans MS"/>
              </a:rPr>
              <a:t> composing of hydrogen and oxygen.</a:t>
            </a:r>
            <a:endParaRPr sz="2000">
              <a:latin typeface="Comic Sans MS"/>
              <a:ea typeface="Comic Sans MS"/>
              <a:cs typeface="Comic Sans MS"/>
              <a:sym typeface="Comic Sans MS"/>
            </a:endParaRPr>
          </a:p>
        </p:txBody>
      </p:sp>
      <p:sp>
        <p:nvSpPr>
          <p:cNvPr id="281" name="Google Shape;281;p53"/>
          <p:cNvSpPr txBox="1"/>
          <p:nvPr/>
        </p:nvSpPr>
        <p:spPr>
          <a:xfrm>
            <a:off x="757900" y="888600"/>
            <a:ext cx="7798800" cy="3606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2000">
                <a:latin typeface="Comic Sans MS"/>
                <a:ea typeface="Comic Sans MS"/>
                <a:cs typeface="Comic Sans MS"/>
                <a:sym typeface="Comic Sans MS"/>
              </a:rPr>
              <a:t>Figure 2. A wave</a:t>
            </a:r>
            <a:endParaRPr sz="2000">
              <a:latin typeface="Comic Sans MS"/>
              <a:ea typeface="Comic Sans MS"/>
              <a:cs typeface="Comic Sans MS"/>
              <a:sym typeface="Comic Sans MS"/>
            </a:endParaRPr>
          </a:p>
        </p:txBody>
      </p:sp>
      <p:sp>
        <p:nvSpPr>
          <p:cNvPr id="282" name="Google Shape;282;p53"/>
          <p:cNvSpPr txBox="1"/>
          <p:nvPr/>
        </p:nvSpPr>
        <p:spPr>
          <a:xfrm>
            <a:off x="757900" y="1345800"/>
            <a:ext cx="7798800" cy="3606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2000">
                <a:latin typeface="Comic Sans MS"/>
                <a:ea typeface="Comic Sans MS"/>
                <a:cs typeface="Comic Sans MS"/>
                <a:sym typeface="Comic Sans MS"/>
              </a:rPr>
              <a:t>Figure 3. A light scale; water absorbs microwave really well.</a:t>
            </a:r>
            <a:endParaRPr sz="2000">
              <a:latin typeface="Comic Sans MS"/>
              <a:ea typeface="Comic Sans MS"/>
              <a:cs typeface="Comic Sans MS"/>
              <a:sym typeface="Comic Sans MS"/>
            </a:endParaRPr>
          </a:p>
        </p:txBody>
      </p:sp>
      <p:sp>
        <p:nvSpPr>
          <p:cNvPr id="283" name="Google Shape;283;p53"/>
          <p:cNvSpPr txBox="1"/>
          <p:nvPr/>
        </p:nvSpPr>
        <p:spPr>
          <a:xfrm>
            <a:off x="757900" y="1803000"/>
            <a:ext cx="7798800" cy="3606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2000">
                <a:latin typeface="Comic Sans MS"/>
                <a:ea typeface="Comic Sans MS"/>
                <a:cs typeface="Comic Sans MS"/>
                <a:sym typeface="Comic Sans MS"/>
              </a:rPr>
              <a:t>Figure 4. A habitable zone</a:t>
            </a:r>
            <a:endParaRPr sz="2000">
              <a:latin typeface="Comic Sans MS"/>
              <a:ea typeface="Comic Sans MS"/>
              <a:cs typeface="Comic Sans MS"/>
              <a:sym typeface="Comic Sans MS"/>
            </a:endParaRPr>
          </a:p>
        </p:txBody>
      </p:sp>
      <p:sp>
        <p:nvSpPr>
          <p:cNvPr id="284" name="Google Shape;284;p53"/>
          <p:cNvSpPr txBox="1"/>
          <p:nvPr/>
        </p:nvSpPr>
        <p:spPr>
          <a:xfrm>
            <a:off x="757900" y="2260200"/>
            <a:ext cx="7798800" cy="3606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2000">
                <a:latin typeface="Comic Sans MS"/>
                <a:ea typeface="Comic Sans MS"/>
                <a:cs typeface="Comic Sans MS"/>
                <a:sym typeface="Comic Sans MS"/>
              </a:rPr>
              <a:t>Figure 5. Artist impression of Theia.</a:t>
            </a:r>
            <a:endParaRPr sz="2000">
              <a:latin typeface="Comic Sans MS"/>
              <a:ea typeface="Comic Sans MS"/>
              <a:cs typeface="Comic Sans MS"/>
              <a:sym typeface="Comic Sans MS"/>
            </a:endParaRPr>
          </a:p>
        </p:txBody>
      </p:sp>
      <p:sp>
        <p:nvSpPr>
          <p:cNvPr id="285" name="Google Shape;285;p53"/>
          <p:cNvSpPr txBox="1"/>
          <p:nvPr/>
        </p:nvSpPr>
        <p:spPr>
          <a:xfrm>
            <a:off x="757900" y="2717400"/>
            <a:ext cx="7798800" cy="3606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2000">
                <a:latin typeface="Comic Sans MS"/>
                <a:ea typeface="Comic Sans MS"/>
                <a:cs typeface="Comic Sans MS"/>
                <a:sym typeface="Comic Sans MS"/>
              </a:rPr>
              <a:t>Figure 6. A comet</a:t>
            </a:r>
            <a:endParaRPr sz="2000">
              <a:latin typeface="Comic Sans MS"/>
              <a:ea typeface="Comic Sans MS"/>
              <a:cs typeface="Comic Sans MS"/>
              <a:sym typeface="Comic Sans MS"/>
            </a:endParaRPr>
          </a:p>
        </p:txBody>
      </p:sp>
      <p:sp>
        <p:nvSpPr>
          <p:cNvPr id="286" name="Google Shape;286;p53"/>
          <p:cNvSpPr txBox="1"/>
          <p:nvPr/>
        </p:nvSpPr>
        <p:spPr>
          <a:xfrm>
            <a:off x="757900" y="3174600"/>
            <a:ext cx="7798800" cy="3606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2000">
                <a:latin typeface="Comic Sans MS"/>
                <a:ea typeface="Comic Sans MS"/>
                <a:cs typeface="Comic Sans MS"/>
                <a:sym typeface="Comic Sans MS"/>
              </a:rPr>
              <a:t>Figure 7. A carbonaceous chondrite meteorite.</a:t>
            </a:r>
            <a:endParaRPr sz="2000">
              <a:latin typeface="Comic Sans MS"/>
              <a:ea typeface="Comic Sans MS"/>
              <a:cs typeface="Comic Sans MS"/>
              <a:sym typeface="Comic Sans MS"/>
            </a:endParaRPr>
          </a:p>
        </p:txBody>
      </p:sp>
      <p:sp>
        <p:nvSpPr>
          <p:cNvPr id="287" name="Google Shape;287;p53"/>
          <p:cNvSpPr txBox="1"/>
          <p:nvPr/>
        </p:nvSpPr>
        <p:spPr>
          <a:xfrm>
            <a:off x="757900" y="3631800"/>
            <a:ext cx="7798800" cy="3606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2000">
                <a:latin typeface="Comic Sans MS"/>
                <a:ea typeface="Comic Sans MS"/>
                <a:cs typeface="Comic Sans MS"/>
                <a:sym typeface="Comic Sans MS"/>
              </a:rPr>
              <a:t>Figure 8. Nucleosynthesis</a:t>
            </a:r>
            <a:endParaRPr sz="2000">
              <a:latin typeface="Comic Sans MS"/>
              <a:ea typeface="Comic Sans MS"/>
              <a:cs typeface="Comic Sans MS"/>
              <a:sym typeface="Comic Sans MS"/>
            </a:endParaRPr>
          </a:p>
        </p:txBody>
      </p:sp>
      <p:sp>
        <p:nvSpPr>
          <p:cNvPr id="288" name="Google Shape;288;p53"/>
          <p:cNvSpPr txBox="1"/>
          <p:nvPr/>
        </p:nvSpPr>
        <p:spPr>
          <a:xfrm>
            <a:off x="757900" y="4089000"/>
            <a:ext cx="7798800" cy="3606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2000">
                <a:latin typeface="Comic Sans MS"/>
                <a:ea typeface="Comic Sans MS"/>
                <a:cs typeface="Comic Sans MS"/>
                <a:sym typeface="Comic Sans MS"/>
              </a:rPr>
              <a:t>Figure 9. A hydrogen peroxide molecule. It is made of hydrogen &amp; oxygen. The H</a:t>
            </a:r>
            <a:r>
              <a:rPr baseline="-25000" lang="en" sz="2000">
                <a:latin typeface="Comic Sans MS"/>
                <a:ea typeface="Comic Sans MS"/>
                <a:cs typeface="Comic Sans MS"/>
                <a:sym typeface="Comic Sans MS"/>
              </a:rPr>
              <a:t>2</a:t>
            </a:r>
            <a:r>
              <a:rPr lang="en" sz="2000">
                <a:latin typeface="Comic Sans MS"/>
                <a:ea typeface="Comic Sans MS"/>
                <a:cs typeface="Comic Sans MS"/>
                <a:sym typeface="Comic Sans MS"/>
              </a:rPr>
              <a:t>O could have broken off and left the oxygen, the two most important elements needed for life.</a:t>
            </a:r>
            <a:endParaRPr sz="2000">
              <a:latin typeface="Comic Sans MS"/>
              <a:ea typeface="Comic Sans MS"/>
              <a:cs typeface="Comic Sans MS"/>
              <a:sym typeface="Comic Sans MS"/>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4" name="Shape 74"/>
        <p:cNvGrpSpPr/>
        <p:nvPr/>
      </p:nvGrpSpPr>
      <p:grpSpPr>
        <a:xfrm>
          <a:off x="0" y="0"/>
          <a:ext cx="0" cy="0"/>
          <a:chOff x="0" y="0"/>
          <a:chExt cx="0" cy="0"/>
        </a:xfrm>
      </p:grpSpPr>
      <p:sp>
        <p:nvSpPr>
          <p:cNvPr id="75" name="Google Shape;75;p17"/>
          <p:cNvSpPr txBox="1"/>
          <p:nvPr>
            <p:ph idx="1" type="body"/>
          </p:nvPr>
        </p:nvSpPr>
        <p:spPr>
          <a:xfrm>
            <a:off x="311700" y="1152475"/>
            <a:ext cx="8520600" cy="3416400"/>
          </a:xfrm>
          <a:prstGeom prst="rect">
            <a:avLst/>
          </a:prstGeom>
        </p:spPr>
        <p:txBody>
          <a:bodyPr anchorCtr="0" anchor="ctr" bIns="91425" lIns="91425" spcFirstLastPara="1" rIns="91425" wrap="square" tIns="91425">
            <a:noAutofit/>
          </a:bodyPr>
          <a:lstStyle/>
          <a:p>
            <a:pPr indent="0" lvl="0" marL="0" rtl="0" algn="ctr">
              <a:spcBef>
                <a:spcPts val="0"/>
              </a:spcBef>
              <a:spcAft>
                <a:spcPts val="1200"/>
              </a:spcAft>
              <a:buNone/>
            </a:pPr>
            <a:r>
              <a:rPr b="1" lang="en" sz="10000">
                <a:solidFill>
                  <a:srgbClr val="000000"/>
                </a:solidFill>
                <a:latin typeface="Lobster"/>
                <a:ea typeface="Lobster"/>
                <a:cs typeface="Lobster"/>
                <a:sym typeface="Lobster"/>
              </a:rPr>
              <a:t>By: Kean Nguyen</a:t>
            </a:r>
            <a:endParaRPr b="1" sz="10000">
              <a:solidFill>
                <a:srgbClr val="000000"/>
              </a:solidFill>
              <a:latin typeface="Lobster"/>
              <a:ea typeface="Lobster"/>
              <a:cs typeface="Lobster"/>
              <a:sym typeface="Lobster"/>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9" name="Shape 79"/>
        <p:cNvGrpSpPr/>
        <p:nvPr/>
      </p:nvGrpSpPr>
      <p:grpSpPr>
        <a:xfrm>
          <a:off x="0" y="0"/>
          <a:ext cx="0" cy="0"/>
          <a:chOff x="0" y="0"/>
          <a:chExt cx="0" cy="0"/>
        </a:xfrm>
      </p:grpSpPr>
      <p:sp>
        <p:nvSpPr>
          <p:cNvPr id="80" name="Google Shape;80;p18"/>
          <p:cNvSpPr txBox="1"/>
          <p:nvPr>
            <p:ph type="ctrTitle"/>
          </p:nvPr>
        </p:nvSpPr>
        <p:spPr>
          <a:xfrm>
            <a:off x="311708" y="744575"/>
            <a:ext cx="8520600" cy="2052600"/>
          </a:xfrm>
          <a:prstGeom prst="rect">
            <a:avLst/>
          </a:prstGeom>
        </p:spPr>
        <p:txBody>
          <a:bodyPr anchorCtr="0" anchor="b" bIns="91425" lIns="91425" spcFirstLastPara="1" rIns="91425" wrap="square" tIns="91425">
            <a:normAutofit/>
          </a:bodyPr>
          <a:lstStyle/>
          <a:p>
            <a:pPr indent="0" lvl="0" marL="0" rtl="0" algn="ctr">
              <a:spcBef>
                <a:spcPts val="0"/>
              </a:spcBef>
              <a:spcAft>
                <a:spcPts val="0"/>
              </a:spcAft>
              <a:buNone/>
            </a:pPr>
            <a:r>
              <a:rPr lang="en" sz="7800" u="sng">
                <a:latin typeface="Alfa Slab One"/>
                <a:ea typeface="Alfa Slab One"/>
                <a:cs typeface="Alfa Slab One"/>
                <a:sym typeface="Alfa Slab One"/>
              </a:rPr>
              <a:t>Introduction</a:t>
            </a:r>
            <a:endParaRPr sz="7800" u="sng">
              <a:latin typeface="Alfa Slab One"/>
              <a:ea typeface="Alfa Slab One"/>
              <a:cs typeface="Alfa Slab One"/>
              <a:sym typeface="Alfa Slab One"/>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4" name="Shape 84"/>
        <p:cNvGrpSpPr/>
        <p:nvPr/>
      </p:nvGrpSpPr>
      <p:grpSpPr>
        <a:xfrm>
          <a:off x="0" y="0"/>
          <a:ext cx="0" cy="0"/>
          <a:chOff x="0" y="0"/>
          <a:chExt cx="0" cy="0"/>
        </a:xfrm>
      </p:grpSpPr>
      <p:sp>
        <p:nvSpPr>
          <p:cNvPr id="85" name="Google Shape;85;p19"/>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sz="4800" u="sng">
                <a:latin typeface="Alfa Slab One"/>
                <a:ea typeface="Alfa Slab One"/>
                <a:cs typeface="Alfa Slab One"/>
                <a:sym typeface="Alfa Slab One"/>
              </a:rPr>
              <a:t>Introduction</a:t>
            </a:r>
            <a:endParaRPr sz="4800" u="sng">
              <a:latin typeface="Alfa Slab One"/>
              <a:ea typeface="Alfa Slab One"/>
              <a:cs typeface="Alfa Slab One"/>
              <a:sym typeface="Alfa Slab One"/>
            </a:endParaRPr>
          </a:p>
        </p:txBody>
      </p:sp>
      <p:sp>
        <p:nvSpPr>
          <p:cNvPr id="86" name="Google Shape;86;p19"/>
          <p:cNvSpPr txBox="1"/>
          <p:nvPr>
            <p:ph idx="1" type="body"/>
          </p:nvPr>
        </p:nvSpPr>
        <p:spPr>
          <a:xfrm>
            <a:off x="0" y="1387000"/>
            <a:ext cx="9144000" cy="3756600"/>
          </a:xfrm>
          <a:prstGeom prst="rect">
            <a:avLst/>
          </a:prstGeom>
          <a:ln cap="flat" cmpd="sng" w="9525">
            <a:solidFill>
              <a:srgbClr val="000000"/>
            </a:solidFill>
            <a:prstDash val="solid"/>
            <a:round/>
            <a:headEnd len="sm" w="sm" type="none"/>
            <a:tailEnd len="sm" w="sm" type="none"/>
          </a:ln>
        </p:spPr>
        <p:txBody>
          <a:bodyPr anchorCtr="0" anchor="ctr" bIns="91425" lIns="91425" spcFirstLastPara="1" rIns="91425" wrap="square" tIns="91425">
            <a:normAutofit/>
          </a:bodyPr>
          <a:lstStyle/>
          <a:p>
            <a:pPr indent="0" lvl="0" marL="0" rtl="0" algn="ctr">
              <a:spcBef>
                <a:spcPts val="0"/>
              </a:spcBef>
              <a:spcAft>
                <a:spcPts val="0"/>
              </a:spcAft>
              <a:buNone/>
            </a:pPr>
            <a:r>
              <a:rPr lang="en" sz="2400">
                <a:solidFill>
                  <a:srgbClr val="000000"/>
                </a:solidFill>
                <a:latin typeface="Comic Sans MS"/>
                <a:ea typeface="Comic Sans MS"/>
                <a:cs typeface="Comic Sans MS"/>
                <a:sym typeface="Comic Sans MS"/>
              </a:rPr>
              <a:t>When </a:t>
            </a:r>
            <a:r>
              <a:rPr lang="en" sz="2400">
                <a:solidFill>
                  <a:srgbClr val="000000"/>
                </a:solidFill>
                <a:latin typeface="Comic Sans MS"/>
                <a:ea typeface="Comic Sans MS"/>
                <a:cs typeface="Comic Sans MS"/>
                <a:sym typeface="Comic Sans MS"/>
              </a:rPr>
              <a:t>you</a:t>
            </a:r>
            <a:r>
              <a:rPr lang="en" sz="2400">
                <a:solidFill>
                  <a:srgbClr val="000000"/>
                </a:solidFill>
                <a:latin typeface="Comic Sans MS"/>
                <a:ea typeface="Comic Sans MS"/>
                <a:cs typeface="Comic Sans MS"/>
                <a:sym typeface="Comic Sans MS"/>
              </a:rPr>
              <a:t> drink water, do you ever think where water comes from?</a:t>
            </a:r>
            <a:endParaRPr sz="2400">
              <a:solidFill>
                <a:srgbClr val="000000"/>
              </a:solidFill>
              <a:latin typeface="Comic Sans MS"/>
              <a:ea typeface="Comic Sans MS"/>
              <a:cs typeface="Comic Sans MS"/>
              <a:sym typeface="Comic Sans MS"/>
            </a:endParaRPr>
          </a:p>
          <a:p>
            <a:pPr indent="0" lvl="0" marL="0" rtl="0" algn="ctr">
              <a:spcBef>
                <a:spcPts val="1200"/>
              </a:spcBef>
              <a:spcAft>
                <a:spcPts val="0"/>
              </a:spcAft>
              <a:buNone/>
            </a:pPr>
            <a:r>
              <a:rPr lang="en" sz="2400">
                <a:solidFill>
                  <a:srgbClr val="000000"/>
                </a:solidFill>
                <a:latin typeface="Comic Sans MS"/>
                <a:ea typeface="Comic Sans MS"/>
                <a:cs typeface="Comic Sans MS"/>
                <a:sym typeface="Comic Sans MS"/>
              </a:rPr>
              <a:t>Do you ever wonder if the water you drink comes from </a:t>
            </a:r>
            <a:r>
              <a:rPr lang="en" sz="2400">
                <a:solidFill>
                  <a:srgbClr val="000000"/>
                </a:solidFill>
                <a:latin typeface="Comic Sans MS"/>
                <a:ea typeface="Comic Sans MS"/>
                <a:cs typeface="Comic Sans MS"/>
                <a:sym typeface="Comic Sans MS"/>
              </a:rPr>
              <a:t>space?</a:t>
            </a:r>
            <a:endParaRPr sz="2400">
              <a:solidFill>
                <a:srgbClr val="000000"/>
              </a:solidFill>
              <a:latin typeface="Comic Sans MS"/>
              <a:ea typeface="Comic Sans MS"/>
              <a:cs typeface="Comic Sans MS"/>
              <a:sym typeface="Comic Sans MS"/>
            </a:endParaRPr>
          </a:p>
          <a:p>
            <a:pPr indent="0" lvl="0" marL="0" rtl="0" algn="ctr">
              <a:spcBef>
                <a:spcPts val="1200"/>
              </a:spcBef>
              <a:spcAft>
                <a:spcPts val="0"/>
              </a:spcAft>
              <a:buNone/>
            </a:pPr>
            <a:r>
              <a:rPr lang="en" sz="2400">
                <a:solidFill>
                  <a:srgbClr val="000000"/>
                </a:solidFill>
                <a:latin typeface="Comic Sans MS"/>
                <a:ea typeface="Comic Sans MS"/>
                <a:cs typeface="Comic Sans MS"/>
                <a:sym typeface="Comic Sans MS"/>
              </a:rPr>
              <a:t>My science fair project is:</a:t>
            </a:r>
            <a:endParaRPr sz="2400">
              <a:solidFill>
                <a:srgbClr val="000000"/>
              </a:solidFill>
              <a:latin typeface="Comic Sans MS"/>
              <a:ea typeface="Comic Sans MS"/>
              <a:cs typeface="Comic Sans MS"/>
              <a:sym typeface="Comic Sans MS"/>
            </a:endParaRPr>
          </a:p>
          <a:p>
            <a:pPr indent="0" lvl="0" marL="0" rtl="0" algn="ctr">
              <a:spcBef>
                <a:spcPts val="1200"/>
              </a:spcBef>
              <a:spcAft>
                <a:spcPts val="1200"/>
              </a:spcAft>
              <a:buNone/>
            </a:pPr>
            <a:r>
              <a:rPr lang="en" sz="2400">
                <a:solidFill>
                  <a:srgbClr val="000000"/>
                </a:solidFill>
                <a:latin typeface="Comic Sans MS"/>
                <a:ea typeface="Comic Sans MS"/>
                <a:cs typeface="Comic Sans MS"/>
                <a:sym typeface="Comic Sans MS"/>
              </a:rPr>
              <a:t>How did water get on Earth?</a:t>
            </a:r>
            <a:endParaRPr sz="2400">
              <a:solidFill>
                <a:srgbClr val="000000"/>
              </a:solidFill>
              <a:latin typeface="Comic Sans MS"/>
              <a:ea typeface="Comic Sans MS"/>
              <a:cs typeface="Comic Sans MS"/>
              <a:sym typeface="Comic Sans MS"/>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noFill/>
      </p:bgPr>
    </p:bg>
    <p:spTree>
      <p:nvGrpSpPr>
        <p:cNvPr id="90" name="Shape 90"/>
        <p:cNvGrpSpPr/>
        <p:nvPr/>
      </p:nvGrpSpPr>
      <p:grpSpPr>
        <a:xfrm>
          <a:off x="0" y="0"/>
          <a:ext cx="0" cy="0"/>
          <a:chOff x="0" y="0"/>
          <a:chExt cx="0" cy="0"/>
        </a:xfrm>
      </p:grpSpPr>
      <p:sp>
        <p:nvSpPr>
          <p:cNvPr id="91" name="Google Shape;91;p20"/>
          <p:cNvSpPr txBox="1"/>
          <p:nvPr>
            <p:ph type="title"/>
          </p:nvPr>
        </p:nvSpPr>
        <p:spPr>
          <a:xfrm>
            <a:off x="311700" y="429400"/>
            <a:ext cx="8520600" cy="5727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sz="4800" u="sng">
                <a:latin typeface="Alfa Slab One"/>
                <a:ea typeface="Alfa Slab One"/>
                <a:cs typeface="Alfa Slab One"/>
                <a:sym typeface="Alfa Slab One"/>
              </a:rPr>
              <a:t>What is water?</a:t>
            </a:r>
            <a:endParaRPr sz="4800" u="sng">
              <a:latin typeface="Alfa Slab One"/>
              <a:ea typeface="Alfa Slab One"/>
              <a:cs typeface="Alfa Slab One"/>
              <a:sym typeface="Alfa Slab One"/>
            </a:endParaRPr>
          </a:p>
        </p:txBody>
      </p:sp>
      <p:sp>
        <p:nvSpPr>
          <p:cNvPr id="92" name="Google Shape;92;p20"/>
          <p:cNvSpPr txBox="1"/>
          <p:nvPr>
            <p:ph idx="1" type="body"/>
          </p:nvPr>
        </p:nvSpPr>
        <p:spPr>
          <a:xfrm>
            <a:off x="0" y="1517100"/>
            <a:ext cx="9144000" cy="3626400"/>
          </a:xfrm>
          <a:prstGeom prst="rect">
            <a:avLst/>
          </a:prstGeom>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1200"/>
              </a:spcAft>
              <a:buNone/>
            </a:pPr>
            <a:r>
              <a:rPr lang="en" sz="2400">
                <a:solidFill>
                  <a:srgbClr val="000000"/>
                </a:solidFill>
                <a:latin typeface="Comic Sans MS"/>
                <a:ea typeface="Comic Sans MS"/>
                <a:cs typeface="Comic Sans MS"/>
                <a:sym typeface="Comic Sans MS"/>
              </a:rPr>
              <a:t>Water is a molecule composed of hydrogen and oxygen. Water is chemically called H</a:t>
            </a:r>
            <a:r>
              <a:rPr baseline="-25000" lang="en" sz="2400">
                <a:solidFill>
                  <a:srgbClr val="000000"/>
                </a:solidFill>
                <a:latin typeface="Comic Sans MS"/>
                <a:ea typeface="Comic Sans MS"/>
                <a:cs typeface="Comic Sans MS"/>
                <a:sym typeface="Comic Sans MS"/>
              </a:rPr>
              <a:t>2</a:t>
            </a:r>
            <a:r>
              <a:rPr lang="en" sz="2400">
                <a:solidFill>
                  <a:srgbClr val="000000"/>
                </a:solidFill>
                <a:latin typeface="Comic Sans MS"/>
                <a:ea typeface="Comic Sans MS"/>
                <a:cs typeface="Comic Sans MS"/>
                <a:sym typeface="Comic Sans MS"/>
              </a:rPr>
              <a:t>O. This means there are two hydrogen molecules (H</a:t>
            </a:r>
            <a:r>
              <a:rPr baseline="-25000" lang="en" sz="2400">
                <a:solidFill>
                  <a:srgbClr val="000000"/>
                </a:solidFill>
                <a:latin typeface="Comic Sans MS"/>
                <a:ea typeface="Comic Sans MS"/>
                <a:cs typeface="Comic Sans MS"/>
                <a:sym typeface="Comic Sans MS"/>
              </a:rPr>
              <a:t>2</a:t>
            </a:r>
            <a:r>
              <a:rPr lang="en" sz="2400">
                <a:solidFill>
                  <a:srgbClr val="000000"/>
                </a:solidFill>
                <a:latin typeface="Comic Sans MS"/>
                <a:ea typeface="Comic Sans MS"/>
                <a:cs typeface="Comic Sans MS"/>
                <a:sym typeface="Comic Sans MS"/>
              </a:rPr>
              <a:t>) and one oxygen molecule (O). Water is a very special molecule because all life needs it. However, where did water come from? There are a few theories on how water got on Earth.</a:t>
            </a:r>
            <a:endParaRPr sz="2400">
              <a:solidFill>
                <a:srgbClr val="000000"/>
              </a:solidFill>
              <a:latin typeface="Comic Sans MS"/>
              <a:ea typeface="Comic Sans MS"/>
              <a:cs typeface="Comic Sans MS"/>
              <a:sym typeface="Comic Sans MS"/>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noFill/>
      </p:bgPr>
    </p:bg>
    <p:spTree>
      <p:nvGrpSpPr>
        <p:cNvPr id="96" name="Shape 96"/>
        <p:cNvGrpSpPr/>
        <p:nvPr/>
      </p:nvGrpSpPr>
      <p:grpSpPr>
        <a:xfrm>
          <a:off x="0" y="0"/>
          <a:ext cx="0" cy="0"/>
          <a:chOff x="0" y="0"/>
          <a:chExt cx="0" cy="0"/>
        </a:xfrm>
      </p:grpSpPr>
      <p:sp>
        <p:nvSpPr>
          <p:cNvPr id="97" name="Google Shape;97;p21"/>
          <p:cNvSpPr txBox="1"/>
          <p:nvPr/>
        </p:nvSpPr>
        <p:spPr>
          <a:xfrm>
            <a:off x="4210575" y="2907375"/>
            <a:ext cx="937800" cy="3849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300">
                <a:solidFill>
                  <a:srgbClr val="FFFFFF"/>
                </a:solidFill>
              </a:rPr>
              <a:t>Coffee</a:t>
            </a:r>
            <a:endParaRPr sz="1300">
              <a:solidFill>
                <a:srgbClr val="FFFFFF"/>
              </a:solidFill>
            </a:endParaRPr>
          </a:p>
        </p:txBody>
      </p:sp>
      <p:pic>
        <p:nvPicPr>
          <p:cNvPr id="98" name="Google Shape;98;p21"/>
          <p:cNvPicPr preferRelativeResize="0"/>
          <p:nvPr/>
        </p:nvPicPr>
        <p:blipFill>
          <a:blip r:embed="rId3">
            <a:alphaModFix/>
          </a:blip>
          <a:stretch>
            <a:fillRect/>
          </a:stretch>
        </p:blipFill>
        <p:spPr>
          <a:xfrm>
            <a:off x="0" y="0"/>
            <a:ext cx="6988951" cy="4274375"/>
          </a:xfrm>
          <a:prstGeom prst="rect">
            <a:avLst/>
          </a:prstGeom>
          <a:noFill/>
          <a:ln>
            <a:noFill/>
          </a:ln>
        </p:spPr>
      </p:pic>
      <p:sp>
        <p:nvSpPr>
          <p:cNvPr id="99" name="Google Shape;99;p21"/>
          <p:cNvSpPr txBox="1"/>
          <p:nvPr/>
        </p:nvSpPr>
        <p:spPr>
          <a:xfrm>
            <a:off x="2564550" y="1989175"/>
            <a:ext cx="2695200" cy="355500"/>
          </a:xfrm>
          <a:prstGeom prst="rect">
            <a:avLst/>
          </a:prstGeom>
          <a:noFill/>
          <a:ln>
            <a:noFill/>
          </a:ln>
        </p:spPr>
        <p:txBody>
          <a:bodyPr anchorCtr="0" anchor="t" bIns="91425" lIns="91425" spcFirstLastPara="1" rIns="91425" wrap="square" tIns="91425">
            <a:normAutofit fontScale="77500" lnSpcReduction="20000"/>
          </a:bodyPr>
          <a:lstStyle/>
          <a:p>
            <a:pPr indent="0" lvl="0" marL="0" rtl="0" algn="l">
              <a:spcBef>
                <a:spcPts val="0"/>
              </a:spcBef>
              <a:spcAft>
                <a:spcPts val="0"/>
              </a:spcAft>
              <a:buNone/>
            </a:pPr>
            <a:r>
              <a:rPr lang="en" sz="1800">
                <a:solidFill>
                  <a:srgbClr val="FFFFFF"/>
                </a:solidFill>
              </a:rPr>
              <a:t>Short term memory!</a:t>
            </a:r>
            <a:endParaRPr sz="1800">
              <a:solidFill>
                <a:srgbClr val="FFFFFF"/>
              </a:solidFill>
            </a:endParaRPr>
          </a:p>
        </p:txBody>
      </p:sp>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