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Roboto"/>
      <p:regular r:id="rId12"/>
      <p:bold r:id="rId13"/>
      <p:italic r:id="rId14"/>
      <p:boldItalic r:id="rId15"/>
    </p:embeddedFont>
    <p:embeddedFont>
      <p:font typeface="Merriweather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oboto-bold.fntdata"/><Relationship Id="rId12" Type="http://schemas.openxmlformats.org/officeDocument/2006/relationships/font" Target="fonts/Robot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boldItalic.fntdata"/><Relationship Id="rId14" Type="http://schemas.openxmlformats.org/officeDocument/2006/relationships/font" Target="fonts/Roboto-italic.fntdata"/><Relationship Id="rId17" Type="http://schemas.openxmlformats.org/officeDocument/2006/relationships/font" Target="fonts/Merriweather-bold.fntdata"/><Relationship Id="rId16" Type="http://schemas.openxmlformats.org/officeDocument/2006/relationships/font" Target="fonts/Merriweather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erriweather-boldItalic.fntdata"/><Relationship Id="rId6" Type="http://schemas.openxmlformats.org/officeDocument/2006/relationships/slide" Target="slides/slide1.xml"/><Relationship Id="rId18" Type="http://schemas.openxmlformats.org/officeDocument/2006/relationships/font" Target="fonts/Merriweather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674b16483f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674b16483f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674acfaed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674acfaed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674acfaed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674acfaed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67640921b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67640921b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68a85fd15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68a85fd15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drive.google.com/file/d/1H_xcC1675BacH7j6XtjtSmIxjZ-DmOL_/view" TargetMode="Externa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Solar Oven</a:t>
            </a:r>
            <a:endParaRPr/>
          </a:p>
        </p:txBody>
      </p:sp>
      <p:sp>
        <p:nvSpPr>
          <p:cNvPr id="65" name="Google Shape;65;p13"/>
          <p:cNvSpPr txBox="1"/>
          <p:nvPr>
            <p:ph idx="1" type="subTitle"/>
          </p:nvPr>
        </p:nvSpPr>
        <p:spPr>
          <a:xfrm>
            <a:off x="3162425" y="48371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By: Matthew B.</a:t>
            </a:r>
            <a:endParaRPr/>
          </a:p>
        </p:txBody>
      </p:sp>
      <p:sp>
        <p:nvSpPr>
          <p:cNvPr id="66" name="Google Shape;66;p13"/>
          <p:cNvSpPr txBox="1"/>
          <p:nvPr/>
        </p:nvSpPr>
        <p:spPr>
          <a:xfrm>
            <a:off x="453925" y="2049750"/>
            <a:ext cx="7689000" cy="24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the </a:t>
            </a:r>
            <a:r>
              <a:rPr lang="en"/>
              <a:t>materials</a:t>
            </a:r>
            <a:r>
              <a:rPr lang="en"/>
              <a:t> and what purpose do they serve?</a:t>
            </a:r>
            <a:endParaRPr/>
          </a:p>
        </p:txBody>
      </p:sp>
      <p:sp>
        <p:nvSpPr>
          <p:cNvPr id="72" name="Google Shape;72;p1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There is a transparent sheet covering the </a:t>
            </a:r>
            <a:r>
              <a:rPr lang="en"/>
              <a:t>opening of the solar oven, creating a greenhouse effect. The greenhouse effect is when glass lets the sunlight in but traps in the heat, warming up the greenery inside. The aluminum foil serves as a mirror in a concave shape, focusing the sunlight into a certain area, AKA the marshmallow. The black paper serves as a heat amplifier, absorbing all the sunlight, converting it to heat and emitting the heat. </a:t>
            </a:r>
            <a:r>
              <a:rPr lang="en"/>
              <a:t> </a:t>
            </a:r>
            <a:endParaRPr/>
          </a:p>
        </p:txBody>
      </p:sp>
      <p:pic>
        <p:nvPicPr>
          <p:cNvPr id="73" name="Google Shape;7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3009825"/>
            <a:ext cx="2745199" cy="1828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Upsides…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&amp;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Downsides</a:t>
            </a:r>
            <a:r>
              <a:rPr lang="en"/>
              <a:t>…</a:t>
            </a:r>
            <a:endParaRPr/>
          </a:p>
        </p:txBody>
      </p:sp>
      <p:sp>
        <p:nvSpPr>
          <p:cNvPr id="79" name="Google Shape;79;p15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Solar ovens can reach up to 350 degrees </a:t>
            </a:r>
            <a:r>
              <a:rPr lang="en"/>
              <a:t>fahrenheit!! But that is not hot enough to cook chicken or bake a cake. Not even hot enough to cook a pizza!!! Also, solar ovens are weather reliant. If there is cloud cover or it is at night, you cannot use a solar oven. But on the bright side, solar ovens are friendly to the environment and do not pollute. </a:t>
            </a:r>
            <a:endParaRPr/>
          </a:p>
        </p:txBody>
      </p:sp>
      <p:pic>
        <p:nvPicPr>
          <p:cNvPr id="80" name="Google Shape;8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0241" y="2474250"/>
            <a:ext cx="1828875" cy="182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19700" y="2571750"/>
            <a:ext cx="2438501" cy="1828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 Facts</a:t>
            </a:r>
            <a:endParaRPr/>
          </a:p>
        </p:txBody>
      </p:sp>
      <p:sp>
        <p:nvSpPr>
          <p:cNvPr id="87" name="Google Shape;87;p16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solar energy hits the earth in one day than the whole human race can use in 27 years!!!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Solar ovens can clean food, equipment, water and many other items! It even kills </a:t>
            </a:r>
            <a:r>
              <a:rPr lang="en"/>
              <a:t>bacteria with the temperatures it reaches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A solar oven is shaped like a jet engine!! The shape is to  </a:t>
            </a:r>
            <a:r>
              <a:rPr lang="en"/>
              <a:t>concentrate</a:t>
            </a:r>
            <a:r>
              <a:rPr lang="en"/>
              <a:t> the sunlight into a specially shaped pot holder therefore warming up the sunlight.</a:t>
            </a:r>
            <a:endParaRPr/>
          </a:p>
        </p:txBody>
      </p:sp>
      <p:pic>
        <p:nvPicPr>
          <p:cNvPr id="88" name="Google Shape;8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482201"/>
            <a:ext cx="3345198" cy="2508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create your very own solar oven</a:t>
            </a:r>
            <a:endParaRPr/>
          </a:p>
        </p:txBody>
      </p:sp>
      <p:sp>
        <p:nvSpPr>
          <p:cNvPr id="94" name="Google Shape;94;p17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1: take a box (preferably a clean pizza box) and cut 3 sides of a square in the center leaving a 2 inch space on the side. That one side will be your hinge.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Step 2:  cover the flap you just made in aluminum foil. This will be the concave mirror.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Step 3: cover the bottom of the box in black paper. This will be the heating enhancement I talked about in the first slide.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Step 4: cover the hole with cling wrap. This will be for the </a:t>
            </a:r>
            <a:r>
              <a:rPr lang="en"/>
              <a:t>greenhouse</a:t>
            </a:r>
            <a:r>
              <a:rPr lang="en"/>
              <a:t> effect.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Step 5: prop open the box with a piece of </a:t>
            </a:r>
            <a:r>
              <a:rPr lang="en"/>
              <a:t>cardboard</a:t>
            </a:r>
            <a:r>
              <a:rPr lang="en"/>
              <a:t>. Leave there for 30 min with a marshmallow on a cracker or cookie inside.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You have </a:t>
            </a:r>
            <a:r>
              <a:rPr lang="en"/>
              <a:t>successfully created your very own solar oven. Pop a thermometer in  there and measure the heat!!</a:t>
            </a:r>
            <a:r>
              <a:rPr lang="en"/>
              <a:t> </a:t>
            </a:r>
            <a:endParaRPr/>
          </a:p>
        </p:txBody>
      </p:sp>
      <p:pic>
        <p:nvPicPr>
          <p:cNvPr id="95" name="Google Shape;9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162225"/>
            <a:ext cx="2435331" cy="1828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8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2" name="Google Shape;102;p18" title="Solar oven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950" y="93825"/>
            <a:ext cx="8953200" cy="4973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