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Sniglet"/>
      <p:regular r:id="rId19"/>
    </p:embeddedFont>
    <p:embeddedFont>
      <p:font typeface="Dosis"/>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Dosis-regular.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Dosis-bold.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Sniglet-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2b91452ac47_0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2b91452ac4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b91452ac47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2b91452ac4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bab42280d9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2bab42280d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bab42280d9_0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2bab42280d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f1d123da6d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1f1d123da6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bab42280d9_0_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2bab42280d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1f1d123da6d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1f1d123da6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b91452ac47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2b91452ac4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b91452ac47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2b91452ac4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61" name="Shape 161"/>
        <p:cNvGrpSpPr/>
        <p:nvPr/>
      </p:nvGrpSpPr>
      <p:grpSpPr>
        <a:xfrm>
          <a:off x="0" y="0"/>
          <a:ext cx="0" cy="0"/>
          <a:chOff x="0" y="0"/>
          <a:chExt cx="0" cy="0"/>
        </a:xfrm>
      </p:grpSpPr>
      <p:sp>
        <p:nvSpPr>
          <p:cNvPr id="162" name="Google Shape;162;p2"/>
          <p:cNvSpPr txBox="1"/>
          <p:nvPr>
            <p:ph type="ctrTitle"/>
          </p:nvPr>
        </p:nvSpPr>
        <p:spPr>
          <a:xfrm>
            <a:off x="2305100" y="1161050"/>
            <a:ext cx="6153000" cy="11598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dk2"/>
              </a:buClr>
              <a:buSzPts val="4800"/>
              <a:buNone/>
              <a:defRPr b="0" sz="4800">
                <a:solidFill>
                  <a:schemeClr val="dk2"/>
                </a:solidFill>
              </a:defRPr>
            </a:lvl1pPr>
            <a:lvl2pPr lvl="1" algn="r">
              <a:spcBef>
                <a:spcPts val="0"/>
              </a:spcBef>
              <a:spcAft>
                <a:spcPts val="0"/>
              </a:spcAft>
              <a:buClr>
                <a:schemeClr val="dk2"/>
              </a:buClr>
              <a:buSzPts val="4800"/>
              <a:buNone/>
              <a:defRPr b="0" sz="4800">
                <a:solidFill>
                  <a:schemeClr val="dk2"/>
                </a:solidFill>
              </a:defRPr>
            </a:lvl2pPr>
            <a:lvl3pPr lvl="2" algn="r">
              <a:spcBef>
                <a:spcPts val="0"/>
              </a:spcBef>
              <a:spcAft>
                <a:spcPts val="0"/>
              </a:spcAft>
              <a:buClr>
                <a:schemeClr val="dk2"/>
              </a:buClr>
              <a:buSzPts val="4800"/>
              <a:buNone/>
              <a:defRPr b="0" sz="4800">
                <a:solidFill>
                  <a:schemeClr val="dk2"/>
                </a:solidFill>
              </a:defRPr>
            </a:lvl3pPr>
            <a:lvl4pPr lvl="3" algn="r">
              <a:spcBef>
                <a:spcPts val="0"/>
              </a:spcBef>
              <a:spcAft>
                <a:spcPts val="0"/>
              </a:spcAft>
              <a:buClr>
                <a:schemeClr val="dk2"/>
              </a:buClr>
              <a:buSzPts val="4800"/>
              <a:buNone/>
              <a:defRPr b="0" sz="4800">
                <a:solidFill>
                  <a:schemeClr val="dk2"/>
                </a:solidFill>
              </a:defRPr>
            </a:lvl4pPr>
            <a:lvl5pPr lvl="4" algn="r">
              <a:spcBef>
                <a:spcPts val="0"/>
              </a:spcBef>
              <a:spcAft>
                <a:spcPts val="0"/>
              </a:spcAft>
              <a:buClr>
                <a:schemeClr val="dk2"/>
              </a:buClr>
              <a:buSzPts val="4800"/>
              <a:buNone/>
              <a:defRPr b="0" sz="4800">
                <a:solidFill>
                  <a:schemeClr val="dk2"/>
                </a:solidFill>
              </a:defRPr>
            </a:lvl5pPr>
            <a:lvl6pPr lvl="5" algn="r">
              <a:spcBef>
                <a:spcPts val="0"/>
              </a:spcBef>
              <a:spcAft>
                <a:spcPts val="0"/>
              </a:spcAft>
              <a:buClr>
                <a:schemeClr val="dk2"/>
              </a:buClr>
              <a:buSzPts val="4800"/>
              <a:buNone/>
              <a:defRPr b="0" sz="4800">
                <a:solidFill>
                  <a:schemeClr val="dk2"/>
                </a:solidFill>
              </a:defRPr>
            </a:lvl6pPr>
            <a:lvl7pPr lvl="6" algn="r">
              <a:spcBef>
                <a:spcPts val="0"/>
              </a:spcBef>
              <a:spcAft>
                <a:spcPts val="0"/>
              </a:spcAft>
              <a:buClr>
                <a:schemeClr val="dk2"/>
              </a:buClr>
              <a:buSzPts val="4800"/>
              <a:buNone/>
              <a:defRPr b="0" sz="4800">
                <a:solidFill>
                  <a:schemeClr val="dk2"/>
                </a:solidFill>
              </a:defRPr>
            </a:lvl7pPr>
            <a:lvl8pPr lvl="7" algn="r">
              <a:spcBef>
                <a:spcPts val="0"/>
              </a:spcBef>
              <a:spcAft>
                <a:spcPts val="0"/>
              </a:spcAft>
              <a:buClr>
                <a:schemeClr val="dk2"/>
              </a:buClr>
              <a:buSzPts val="4800"/>
              <a:buNone/>
              <a:defRPr b="0" sz="4800">
                <a:solidFill>
                  <a:schemeClr val="dk2"/>
                </a:solidFill>
              </a:defRPr>
            </a:lvl8pPr>
            <a:lvl9pPr lvl="8" algn="r">
              <a:spcBef>
                <a:spcPts val="0"/>
              </a:spcBef>
              <a:spcAft>
                <a:spcPts val="0"/>
              </a:spcAft>
              <a:buClr>
                <a:schemeClr val="dk2"/>
              </a:buClr>
              <a:buSzPts val="4800"/>
              <a:buNone/>
              <a:defRPr b="0" sz="4800">
                <a:solidFill>
                  <a:schemeClr val="dk2"/>
                </a:solidFill>
              </a:defRPr>
            </a:lvl9pPr>
          </a:lstStyle>
          <a:p/>
        </p:txBody>
      </p:sp>
      <p:sp>
        <p:nvSpPr>
          <p:cNvPr id="163" name="Google Shape;163;p2"/>
          <p:cNvSpPr/>
          <p:nvPr/>
        </p:nvSpPr>
        <p:spPr>
          <a:xfrm>
            <a:off x="723692" y="4220091"/>
            <a:ext cx="794875" cy="985737"/>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4" name="Google Shape;164;p2"/>
          <p:cNvSpPr/>
          <p:nvPr/>
        </p:nvSpPr>
        <p:spPr>
          <a:xfrm>
            <a:off x="-58319" y="3053287"/>
            <a:ext cx="782014" cy="890356"/>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5" name="Google Shape;165;p2"/>
          <p:cNvSpPr/>
          <p:nvPr/>
        </p:nvSpPr>
        <p:spPr>
          <a:xfrm>
            <a:off x="4025101" y="3422420"/>
            <a:ext cx="370865" cy="809588"/>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6" name="Google Shape;166;p2"/>
          <p:cNvSpPr/>
          <p:nvPr/>
        </p:nvSpPr>
        <p:spPr>
          <a:xfrm>
            <a:off x="3078045" y="3128354"/>
            <a:ext cx="730671" cy="895811"/>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7" name="Google Shape;167;p2"/>
          <p:cNvSpPr/>
          <p:nvPr/>
        </p:nvSpPr>
        <p:spPr>
          <a:xfrm>
            <a:off x="5401648" y="3285712"/>
            <a:ext cx="805934" cy="75083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8" name="Google Shape;168;p2"/>
          <p:cNvSpPr/>
          <p:nvPr/>
        </p:nvSpPr>
        <p:spPr>
          <a:xfrm>
            <a:off x="8364459" y="3346843"/>
            <a:ext cx="873792" cy="600260"/>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69" name="Google Shape;169;p2"/>
          <p:cNvSpPr/>
          <p:nvPr/>
        </p:nvSpPr>
        <p:spPr>
          <a:xfrm>
            <a:off x="4551116" y="3125540"/>
            <a:ext cx="657208" cy="679227"/>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0" name="Google Shape;170;p2"/>
          <p:cNvSpPr/>
          <p:nvPr/>
        </p:nvSpPr>
        <p:spPr>
          <a:xfrm>
            <a:off x="4419881" y="3994834"/>
            <a:ext cx="919681" cy="950908"/>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1" name="Google Shape;171;p2"/>
          <p:cNvSpPr/>
          <p:nvPr/>
        </p:nvSpPr>
        <p:spPr>
          <a:xfrm>
            <a:off x="2644912" y="4036538"/>
            <a:ext cx="890356" cy="7068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2" name="Google Shape;172;p2"/>
          <p:cNvSpPr/>
          <p:nvPr/>
        </p:nvSpPr>
        <p:spPr>
          <a:xfrm>
            <a:off x="2116542" y="3186156"/>
            <a:ext cx="829755" cy="780163"/>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3" name="Google Shape;173;p2"/>
          <p:cNvSpPr/>
          <p:nvPr/>
        </p:nvSpPr>
        <p:spPr>
          <a:xfrm>
            <a:off x="1347361" y="3186147"/>
            <a:ext cx="599146" cy="706812"/>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4" name="Google Shape;174;p2"/>
          <p:cNvSpPr/>
          <p:nvPr/>
        </p:nvSpPr>
        <p:spPr>
          <a:xfrm>
            <a:off x="2681615" y="4813558"/>
            <a:ext cx="816944" cy="31396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5" name="Google Shape;175;p2"/>
          <p:cNvSpPr/>
          <p:nvPr/>
        </p:nvSpPr>
        <p:spPr>
          <a:xfrm>
            <a:off x="7146421" y="4508764"/>
            <a:ext cx="1040884" cy="73062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6" name="Google Shape;176;p2"/>
          <p:cNvSpPr/>
          <p:nvPr/>
        </p:nvSpPr>
        <p:spPr>
          <a:xfrm>
            <a:off x="7146430" y="3104432"/>
            <a:ext cx="684732" cy="721463"/>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7" name="Google Shape;177;p2"/>
          <p:cNvSpPr/>
          <p:nvPr/>
        </p:nvSpPr>
        <p:spPr>
          <a:xfrm>
            <a:off x="5262207" y="4729516"/>
            <a:ext cx="525046" cy="37266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8" name="Google Shape;178;p2"/>
          <p:cNvSpPr/>
          <p:nvPr/>
        </p:nvSpPr>
        <p:spPr>
          <a:xfrm>
            <a:off x="8376372" y="4729061"/>
            <a:ext cx="508532" cy="32497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79" name="Google Shape;179;p2"/>
          <p:cNvSpPr/>
          <p:nvPr/>
        </p:nvSpPr>
        <p:spPr>
          <a:xfrm>
            <a:off x="3808716" y="4429326"/>
            <a:ext cx="570935" cy="567282"/>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0" name="Google Shape;180;p2"/>
          <p:cNvSpPr/>
          <p:nvPr/>
        </p:nvSpPr>
        <p:spPr>
          <a:xfrm>
            <a:off x="7975391" y="3053272"/>
            <a:ext cx="541560" cy="67927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1" name="Google Shape;181;p2"/>
          <p:cNvSpPr/>
          <p:nvPr/>
        </p:nvSpPr>
        <p:spPr>
          <a:xfrm>
            <a:off x="1570785" y="4028295"/>
            <a:ext cx="734324" cy="723314"/>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2" name="Google Shape;182;p2"/>
          <p:cNvSpPr/>
          <p:nvPr/>
        </p:nvSpPr>
        <p:spPr>
          <a:xfrm>
            <a:off x="247060" y="4094875"/>
            <a:ext cx="275434" cy="244207"/>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3" name="Google Shape;183;p2"/>
          <p:cNvSpPr/>
          <p:nvPr/>
        </p:nvSpPr>
        <p:spPr>
          <a:xfrm>
            <a:off x="8516944" y="4082884"/>
            <a:ext cx="690236" cy="51038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4" name="Google Shape;184;p2"/>
          <p:cNvSpPr/>
          <p:nvPr/>
        </p:nvSpPr>
        <p:spPr>
          <a:xfrm>
            <a:off x="859713" y="3417443"/>
            <a:ext cx="317620" cy="659010"/>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5" name="Google Shape;185;p2"/>
          <p:cNvSpPr/>
          <p:nvPr/>
        </p:nvSpPr>
        <p:spPr>
          <a:xfrm rot="1920742">
            <a:off x="5707038" y="4213989"/>
            <a:ext cx="884797" cy="750834"/>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6" name="Google Shape;186;p2"/>
          <p:cNvSpPr/>
          <p:nvPr/>
        </p:nvSpPr>
        <p:spPr>
          <a:xfrm rot="-3496844">
            <a:off x="115839" y="4509560"/>
            <a:ext cx="537852" cy="46444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7" name="Google Shape;187;p2"/>
          <p:cNvSpPr/>
          <p:nvPr/>
        </p:nvSpPr>
        <p:spPr>
          <a:xfrm>
            <a:off x="7518184" y="3966329"/>
            <a:ext cx="846269" cy="598458"/>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8" name="Google Shape;188;p2"/>
          <p:cNvSpPr/>
          <p:nvPr/>
        </p:nvSpPr>
        <p:spPr>
          <a:xfrm rot="-5400000">
            <a:off x="6496794" y="3021441"/>
            <a:ext cx="493819" cy="63153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89" name="Google Shape;189;p2"/>
          <p:cNvSpPr/>
          <p:nvPr/>
        </p:nvSpPr>
        <p:spPr>
          <a:xfrm>
            <a:off x="6453205" y="3705907"/>
            <a:ext cx="666366" cy="752689"/>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0" name="Google Shape;190;p2"/>
          <p:cNvSpPr/>
          <p:nvPr/>
        </p:nvSpPr>
        <p:spPr>
          <a:xfrm>
            <a:off x="1866011" y="4742879"/>
            <a:ext cx="681078" cy="455287"/>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1" name="Google Shape;191;p2"/>
          <p:cNvSpPr/>
          <p:nvPr/>
        </p:nvSpPr>
        <p:spPr>
          <a:xfrm>
            <a:off x="6669805" y="4614395"/>
            <a:ext cx="308462" cy="330481"/>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19" name="Shape 519"/>
        <p:cNvGrpSpPr/>
        <p:nvPr/>
      </p:nvGrpSpPr>
      <p:grpSpPr>
        <a:xfrm>
          <a:off x="0" y="0"/>
          <a:ext cx="0" cy="0"/>
          <a:chOff x="0" y="0"/>
          <a:chExt cx="0" cy="0"/>
        </a:xfrm>
      </p:grpSpPr>
      <p:sp>
        <p:nvSpPr>
          <p:cNvPr id="520" name="Google Shape;520;p11"/>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92" name="Shape 192"/>
        <p:cNvGrpSpPr/>
        <p:nvPr/>
      </p:nvGrpSpPr>
      <p:grpSpPr>
        <a:xfrm>
          <a:off x="0" y="0"/>
          <a:ext cx="0" cy="0"/>
          <a:chOff x="0" y="0"/>
          <a:chExt cx="0" cy="0"/>
        </a:xfrm>
      </p:grpSpPr>
      <p:sp>
        <p:nvSpPr>
          <p:cNvPr id="193" name="Google Shape;193;p3"/>
          <p:cNvSpPr txBox="1"/>
          <p:nvPr>
            <p:ph type="ctrTitle"/>
          </p:nvPr>
        </p:nvSpPr>
        <p:spPr>
          <a:xfrm>
            <a:off x="3210935" y="1661762"/>
            <a:ext cx="5301600" cy="1159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700"/>
              <a:buNone/>
              <a:defRPr b="0" sz="3700"/>
            </a:lvl1pPr>
            <a:lvl2pPr lvl="1" rtl="0" algn="r">
              <a:spcBef>
                <a:spcPts val="0"/>
              </a:spcBef>
              <a:spcAft>
                <a:spcPts val="0"/>
              </a:spcAft>
              <a:buSzPts val="3700"/>
              <a:buNone/>
              <a:defRPr b="0" sz="3700"/>
            </a:lvl2pPr>
            <a:lvl3pPr lvl="2" rtl="0" algn="r">
              <a:spcBef>
                <a:spcPts val="0"/>
              </a:spcBef>
              <a:spcAft>
                <a:spcPts val="0"/>
              </a:spcAft>
              <a:buSzPts val="3700"/>
              <a:buNone/>
              <a:defRPr b="0" sz="3700"/>
            </a:lvl3pPr>
            <a:lvl4pPr lvl="3" rtl="0" algn="r">
              <a:spcBef>
                <a:spcPts val="0"/>
              </a:spcBef>
              <a:spcAft>
                <a:spcPts val="0"/>
              </a:spcAft>
              <a:buSzPts val="3700"/>
              <a:buNone/>
              <a:defRPr b="0" sz="3700"/>
            </a:lvl4pPr>
            <a:lvl5pPr lvl="4" rtl="0" algn="r">
              <a:spcBef>
                <a:spcPts val="0"/>
              </a:spcBef>
              <a:spcAft>
                <a:spcPts val="0"/>
              </a:spcAft>
              <a:buSzPts val="3700"/>
              <a:buNone/>
              <a:defRPr b="0" sz="3700"/>
            </a:lvl5pPr>
            <a:lvl6pPr lvl="5" rtl="0" algn="r">
              <a:spcBef>
                <a:spcPts val="0"/>
              </a:spcBef>
              <a:spcAft>
                <a:spcPts val="0"/>
              </a:spcAft>
              <a:buSzPts val="3700"/>
              <a:buNone/>
              <a:defRPr b="0" sz="3700"/>
            </a:lvl6pPr>
            <a:lvl7pPr lvl="6" rtl="0" algn="r">
              <a:spcBef>
                <a:spcPts val="0"/>
              </a:spcBef>
              <a:spcAft>
                <a:spcPts val="0"/>
              </a:spcAft>
              <a:buSzPts val="3700"/>
              <a:buNone/>
              <a:defRPr b="0" sz="3700"/>
            </a:lvl7pPr>
            <a:lvl8pPr lvl="7" rtl="0" algn="r">
              <a:spcBef>
                <a:spcPts val="0"/>
              </a:spcBef>
              <a:spcAft>
                <a:spcPts val="0"/>
              </a:spcAft>
              <a:buSzPts val="3700"/>
              <a:buNone/>
              <a:defRPr b="0" sz="3700"/>
            </a:lvl8pPr>
            <a:lvl9pPr lvl="8" rtl="0" algn="r">
              <a:spcBef>
                <a:spcPts val="0"/>
              </a:spcBef>
              <a:spcAft>
                <a:spcPts val="0"/>
              </a:spcAft>
              <a:buSzPts val="3700"/>
              <a:buNone/>
              <a:defRPr b="0" sz="3700"/>
            </a:lvl9pPr>
          </a:lstStyle>
          <a:p/>
        </p:txBody>
      </p:sp>
      <p:sp>
        <p:nvSpPr>
          <p:cNvPr id="194" name="Google Shape;194;p3"/>
          <p:cNvSpPr txBox="1"/>
          <p:nvPr>
            <p:ph idx="1" type="subTitle"/>
          </p:nvPr>
        </p:nvSpPr>
        <p:spPr>
          <a:xfrm>
            <a:off x="3210885" y="2864177"/>
            <a:ext cx="5301600" cy="7848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1C4587"/>
              </a:buClr>
              <a:buSzPts val="2600"/>
              <a:buNone/>
              <a:defRPr>
                <a:solidFill>
                  <a:srgbClr val="1C4587"/>
                </a:solidFill>
              </a:defRPr>
            </a:lvl1pPr>
            <a:lvl2pPr lvl="1" rtl="0" algn="r">
              <a:spcBef>
                <a:spcPts val="0"/>
              </a:spcBef>
              <a:spcAft>
                <a:spcPts val="0"/>
              </a:spcAft>
              <a:buClr>
                <a:srgbClr val="1C4587"/>
              </a:buClr>
              <a:buSzPts val="3000"/>
              <a:buNone/>
              <a:defRPr sz="3000">
                <a:solidFill>
                  <a:srgbClr val="1C4587"/>
                </a:solidFill>
              </a:defRPr>
            </a:lvl2pPr>
            <a:lvl3pPr lvl="2" rtl="0" algn="r">
              <a:spcBef>
                <a:spcPts val="0"/>
              </a:spcBef>
              <a:spcAft>
                <a:spcPts val="0"/>
              </a:spcAft>
              <a:buClr>
                <a:srgbClr val="1C4587"/>
              </a:buClr>
              <a:buSzPts val="3000"/>
              <a:buNone/>
              <a:defRPr sz="3000">
                <a:solidFill>
                  <a:srgbClr val="1C4587"/>
                </a:solidFill>
              </a:defRPr>
            </a:lvl3pPr>
            <a:lvl4pPr lvl="3" rtl="0" algn="r">
              <a:spcBef>
                <a:spcPts val="0"/>
              </a:spcBef>
              <a:spcAft>
                <a:spcPts val="0"/>
              </a:spcAft>
              <a:buClr>
                <a:srgbClr val="1C4587"/>
              </a:buClr>
              <a:buSzPts val="3000"/>
              <a:buNone/>
              <a:defRPr sz="3000">
                <a:solidFill>
                  <a:srgbClr val="1C4587"/>
                </a:solidFill>
              </a:defRPr>
            </a:lvl4pPr>
            <a:lvl5pPr lvl="4" rtl="0" algn="r">
              <a:spcBef>
                <a:spcPts val="0"/>
              </a:spcBef>
              <a:spcAft>
                <a:spcPts val="0"/>
              </a:spcAft>
              <a:buClr>
                <a:srgbClr val="1C4587"/>
              </a:buClr>
              <a:buSzPts val="3000"/>
              <a:buNone/>
              <a:defRPr sz="3000">
                <a:solidFill>
                  <a:srgbClr val="1C4587"/>
                </a:solidFill>
              </a:defRPr>
            </a:lvl5pPr>
            <a:lvl6pPr lvl="5" rtl="0" algn="r">
              <a:spcBef>
                <a:spcPts val="0"/>
              </a:spcBef>
              <a:spcAft>
                <a:spcPts val="0"/>
              </a:spcAft>
              <a:buClr>
                <a:srgbClr val="1C4587"/>
              </a:buClr>
              <a:buSzPts val="3000"/>
              <a:buNone/>
              <a:defRPr sz="3000">
                <a:solidFill>
                  <a:srgbClr val="1C4587"/>
                </a:solidFill>
              </a:defRPr>
            </a:lvl6pPr>
            <a:lvl7pPr lvl="6" rtl="0" algn="r">
              <a:spcBef>
                <a:spcPts val="0"/>
              </a:spcBef>
              <a:spcAft>
                <a:spcPts val="0"/>
              </a:spcAft>
              <a:buClr>
                <a:srgbClr val="1C4587"/>
              </a:buClr>
              <a:buSzPts val="3000"/>
              <a:buNone/>
              <a:defRPr sz="3000">
                <a:solidFill>
                  <a:srgbClr val="1C4587"/>
                </a:solidFill>
              </a:defRPr>
            </a:lvl7pPr>
            <a:lvl8pPr lvl="7" rtl="0" algn="r">
              <a:spcBef>
                <a:spcPts val="0"/>
              </a:spcBef>
              <a:spcAft>
                <a:spcPts val="0"/>
              </a:spcAft>
              <a:buClr>
                <a:srgbClr val="1C4587"/>
              </a:buClr>
              <a:buSzPts val="3000"/>
              <a:buNone/>
              <a:defRPr sz="3000">
                <a:solidFill>
                  <a:srgbClr val="1C4587"/>
                </a:solidFill>
              </a:defRPr>
            </a:lvl8pPr>
            <a:lvl9pPr lvl="8" rtl="0" algn="r">
              <a:spcBef>
                <a:spcPts val="0"/>
              </a:spcBef>
              <a:spcAft>
                <a:spcPts val="0"/>
              </a:spcAft>
              <a:buClr>
                <a:srgbClr val="1C4587"/>
              </a:buClr>
              <a:buSzPts val="3000"/>
              <a:buNone/>
              <a:defRPr sz="3000">
                <a:solidFill>
                  <a:srgbClr val="1C4587"/>
                </a:solidFill>
              </a:defRPr>
            </a:lvl9pPr>
          </a:lstStyle>
          <a:p/>
        </p:txBody>
      </p:sp>
      <p:sp>
        <p:nvSpPr>
          <p:cNvPr id="195" name="Google Shape;195;p3"/>
          <p:cNvSpPr/>
          <p:nvPr/>
        </p:nvSpPr>
        <p:spPr>
          <a:xfrm>
            <a:off x="4412080" y="4661638"/>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6" name="Google Shape;196;p3"/>
          <p:cNvSpPr/>
          <p:nvPr/>
        </p:nvSpPr>
        <p:spPr>
          <a:xfrm>
            <a:off x="3968826" y="4000288"/>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7" name="Google Shape;197;p3"/>
          <p:cNvSpPr/>
          <p:nvPr/>
        </p:nvSpPr>
        <p:spPr>
          <a:xfrm>
            <a:off x="6283364" y="42095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8" name="Google Shape;198;p3"/>
          <p:cNvSpPr/>
          <p:nvPr/>
        </p:nvSpPr>
        <p:spPr>
          <a:xfrm>
            <a:off x="5746560" y="4042836"/>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199" name="Google Shape;199;p3"/>
          <p:cNvSpPr/>
          <p:nvPr/>
        </p:nvSpPr>
        <p:spPr>
          <a:xfrm>
            <a:off x="7063610" y="4132028"/>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0" name="Google Shape;200;p3"/>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1" name="Google Shape;201;p3"/>
          <p:cNvSpPr/>
          <p:nvPr/>
        </p:nvSpPr>
        <p:spPr>
          <a:xfrm>
            <a:off x="6581517" y="4041241"/>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2" name="Google Shape;202;p3"/>
          <p:cNvSpPr/>
          <p:nvPr/>
        </p:nvSpPr>
        <p:spPr>
          <a:xfrm>
            <a:off x="6507132" y="453396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3" name="Google Shape;203;p3"/>
          <p:cNvSpPr/>
          <p:nvPr/>
        </p:nvSpPr>
        <p:spPr>
          <a:xfrm>
            <a:off x="55010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4" name="Google Shape;204;p3"/>
          <p:cNvSpPr/>
          <p:nvPr/>
        </p:nvSpPr>
        <p:spPr>
          <a:xfrm>
            <a:off x="5201567" y="4075599"/>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5" name="Google Shape;205;p3"/>
          <p:cNvSpPr/>
          <p:nvPr/>
        </p:nvSpPr>
        <p:spPr>
          <a:xfrm>
            <a:off x="4765584"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6" name="Google Shape;206;p3"/>
          <p:cNvSpPr/>
          <p:nvPr/>
        </p:nvSpPr>
        <p:spPr>
          <a:xfrm>
            <a:off x="55218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7" name="Google Shape;207;p3"/>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8" name="Google Shape;208;p3"/>
          <p:cNvSpPr/>
          <p:nvPr/>
        </p:nvSpPr>
        <p:spPr>
          <a:xfrm>
            <a:off x="8052577" y="402927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09" name="Google Shape;209;p3"/>
          <p:cNvSpPr/>
          <p:nvPr/>
        </p:nvSpPr>
        <p:spPr>
          <a:xfrm>
            <a:off x="6984573" y="4950383"/>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0" name="Google Shape;210;p3"/>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1" name="Google Shape;211;p3"/>
          <p:cNvSpPr/>
          <p:nvPr/>
        </p:nvSpPr>
        <p:spPr>
          <a:xfrm>
            <a:off x="6160715" y="4780234"/>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2" name="Google Shape;212;p3"/>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3" name="Google Shape;213;p3"/>
          <p:cNvSpPr/>
          <p:nvPr/>
        </p:nvSpPr>
        <p:spPr>
          <a:xfrm>
            <a:off x="48922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4" name="Google Shape;214;p3"/>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5" name="Google Shape;215;p3"/>
          <p:cNvSpPr/>
          <p:nvPr/>
        </p:nvSpPr>
        <p:spPr>
          <a:xfrm>
            <a:off x="4489179" y="4206693"/>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6" name="Google Shape;216;p3"/>
          <p:cNvSpPr/>
          <p:nvPr/>
        </p:nvSpPr>
        <p:spPr>
          <a:xfrm rot="1920548">
            <a:off x="7236726" y="46581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7" name="Google Shape;217;p3"/>
          <p:cNvSpPr/>
          <p:nvPr/>
        </p:nvSpPr>
        <p:spPr>
          <a:xfrm>
            <a:off x="8263292" y="4517805"/>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8" name="Google Shape;218;p3"/>
          <p:cNvSpPr/>
          <p:nvPr/>
        </p:nvSpPr>
        <p:spPr>
          <a:xfrm rot="-5400000">
            <a:off x="7684355" y="39822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19" name="Google Shape;219;p3"/>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0" name="Google Shape;220;p3"/>
          <p:cNvSpPr/>
          <p:nvPr/>
        </p:nvSpPr>
        <p:spPr>
          <a:xfrm>
            <a:off x="50595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1" name="Google Shape;221;p3"/>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2" name="Google Shape;222;p3"/>
          <p:cNvSpPr/>
          <p:nvPr/>
        </p:nvSpPr>
        <p:spPr>
          <a:xfrm>
            <a:off x="1482765" y="42095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3" name="Google Shape;223;p3"/>
          <p:cNvSpPr/>
          <p:nvPr/>
        </p:nvSpPr>
        <p:spPr>
          <a:xfrm>
            <a:off x="945960" y="4042836"/>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4" name="Google Shape;224;p3"/>
          <p:cNvSpPr/>
          <p:nvPr/>
        </p:nvSpPr>
        <p:spPr>
          <a:xfrm>
            <a:off x="2263010" y="4132028"/>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5" name="Google Shape;225;p3"/>
          <p:cNvSpPr/>
          <p:nvPr/>
        </p:nvSpPr>
        <p:spPr>
          <a:xfrm>
            <a:off x="1780917" y="4041241"/>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6" name="Google Shape;226;p3"/>
          <p:cNvSpPr/>
          <p:nvPr/>
        </p:nvSpPr>
        <p:spPr>
          <a:xfrm>
            <a:off x="1706532" y="453396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7" name="Google Shape;227;p3"/>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8" name="Google Shape;228;p3"/>
          <p:cNvSpPr/>
          <p:nvPr/>
        </p:nvSpPr>
        <p:spPr>
          <a:xfrm>
            <a:off x="400967" y="4075599"/>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29" name="Google Shape;229;p3"/>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0" name="Google Shape;230;p3"/>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1" name="Google Shape;231;p3"/>
          <p:cNvSpPr/>
          <p:nvPr/>
        </p:nvSpPr>
        <p:spPr>
          <a:xfrm>
            <a:off x="32519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2" name="Google Shape;232;p3"/>
          <p:cNvSpPr/>
          <p:nvPr/>
        </p:nvSpPr>
        <p:spPr>
          <a:xfrm>
            <a:off x="3251978" y="402927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3" name="Google Shape;233;p3"/>
          <p:cNvSpPr/>
          <p:nvPr/>
        </p:nvSpPr>
        <p:spPr>
          <a:xfrm>
            <a:off x="2183974" y="4950383"/>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4" name="Google Shape;234;p3"/>
          <p:cNvSpPr/>
          <p:nvPr/>
        </p:nvSpPr>
        <p:spPr>
          <a:xfrm>
            <a:off x="39491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5" name="Google Shape;235;p3"/>
          <p:cNvSpPr/>
          <p:nvPr/>
        </p:nvSpPr>
        <p:spPr>
          <a:xfrm>
            <a:off x="1360115" y="4780234"/>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6" name="Google Shape;236;p3"/>
          <p:cNvSpPr/>
          <p:nvPr/>
        </p:nvSpPr>
        <p:spPr>
          <a:xfrm>
            <a:off x="37218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7" name="Google Shape;237;p3"/>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8" name="Google Shape;238;p3"/>
          <p:cNvSpPr/>
          <p:nvPr/>
        </p:nvSpPr>
        <p:spPr>
          <a:xfrm>
            <a:off x="40288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39" name="Google Shape;239;p3"/>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0" name="Google Shape;240;p3"/>
          <p:cNvSpPr/>
          <p:nvPr/>
        </p:nvSpPr>
        <p:spPr>
          <a:xfrm rot="1920548">
            <a:off x="2436125" y="46581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1" name="Google Shape;241;p3"/>
          <p:cNvSpPr/>
          <p:nvPr/>
        </p:nvSpPr>
        <p:spPr>
          <a:xfrm>
            <a:off x="3462692" y="4517805"/>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2" name="Google Shape;242;p3"/>
          <p:cNvSpPr/>
          <p:nvPr/>
        </p:nvSpPr>
        <p:spPr>
          <a:xfrm rot="-5400000">
            <a:off x="2883755" y="39822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3" name="Google Shape;243;p3"/>
          <p:cNvSpPr/>
          <p:nvPr/>
        </p:nvSpPr>
        <p:spPr>
          <a:xfrm>
            <a:off x="28590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4" name="Google Shape;244;p3"/>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5" name="Google Shape;245;p3"/>
          <p:cNvSpPr/>
          <p:nvPr/>
        </p:nvSpPr>
        <p:spPr>
          <a:xfrm>
            <a:off x="29818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46" name="Shape 246"/>
        <p:cNvGrpSpPr/>
        <p:nvPr/>
      </p:nvGrpSpPr>
      <p:grpSpPr>
        <a:xfrm>
          <a:off x="0" y="0"/>
          <a:ext cx="0" cy="0"/>
          <a:chOff x="0" y="0"/>
          <a:chExt cx="0" cy="0"/>
        </a:xfrm>
      </p:grpSpPr>
      <p:sp>
        <p:nvSpPr>
          <p:cNvPr id="247" name="Google Shape;247;p4"/>
          <p:cNvSpPr txBox="1"/>
          <p:nvPr>
            <p:ph idx="1" type="body"/>
          </p:nvPr>
        </p:nvSpPr>
        <p:spPr>
          <a:xfrm>
            <a:off x="2159325" y="2161800"/>
            <a:ext cx="4825500" cy="819900"/>
          </a:xfrm>
          <a:prstGeom prst="rect">
            <a:avLst/>
          </a:prstGeom>
        </p:spPr>
        <p:txBody>
          <a:bodyPr anchorCtr="0" anchor="ctr" bIns="91425" lIns="91425" spcFirstLastPara="1" rIns="91425" wrap="square" tIns="91425">
            <a:noAutofit/>
          </a:bodyPr>
          <a:lstStyle>
            <a:lvl1pPr indent="-387350" lvl="0" marL="457200" rtl="0" algn="ctr">
              <a:spcBef>
                <a:spcPts val="600"/>
              </a:spcBef>
              <a:spcAft>
                <a:spcPts val="0"/>
              </a:spcAft>
              <a:buClr>
                <a:srgbClr val="1C4587"/>
              </a:buClr>
              <a:buSzPts val="2500"/>
              <a:buChar char="✘"/>
              <a:defRPr b="1" sz="2500">
                <a:solidFill>
                  <a:srgbClr val="1C4587"/>
                </a:solidFill>
              </a:defRPr>
            </a:lvl1pPr>
            <a:lvl2pPr indent="-387350" lvl="1" marL="914400" rtl="0" algn="ctr">
              <a:spcBef>
                <a:spcPts val="0"/>
              </a:spcBef>
              <a:spcAft>
                <a:spcPts val="0"/>
              </a:spcAft>
              <a:buClr>
                <a:srgbClr val="1C4587"/>
              </a:buClr>
              <a:buSzPts val="2500"/>
              <a:buChar char="✗"/>
              <a:defRPr b="1" sz="2500">
                <a:solidFill>
                  <a:srgbClr val="1C4587"/>
                </a:solidFill>
              </a:defRPr>
            </a:lvl2pPr>
            <a:lvl3pPr indent="-387350" lvl="2" marL="1371600" rtl="0" algn="ctr">
              <a:spcBef>
                <a:spcPts val="0"/>
              </a:spcBef>
              <a:spcAft>
                <a:spcPts val="0"/>
              </a:spcAft>
              <a:buClr>
                <a:srgbClr val="1C4587"/>
              </a:buClr>
              <a:buSzPts val="2500"/>
              <a:buChar char="■"/>
              <a:defRPr b="1" sz="2500">
                <a:solidFill>
                  <a:srgbClr val="1C4587"/>
                </a:solidFill>
              </a:defRPr>
            </a:lvl3pPr>
            <a:lvl4pPr indent="-387350" lvl="3" marL="1828800" rtl="0" algn="ctr">
              <a:spcBef>
                <a:spcPts val="0"/>
              </a:spcBef>
              <a:spcAft>
                <a:spcPts val="0"/>
              </a:spcAft>
              <a:buClr>
                <a:srgbClr val="1C4587"/>
              </a:buClr>
              <a:buSzPts val="2500"/>
              <a:buChar char="●"/>
              <a:defRPr b="1" sz="2500">
                <a:solidFill>
                  <a:srgbClr val="1C4587"/>
                </a:solidFill>
              </a:defRPr>
            </a:lvl4pPr>
            <a:lvl5pPr indent="-387350" lvl="4" marL="2286000" rtl="0" algn="ctr">
              <a:spcBef>
                <a:spcPts val="0"/>
              </a:spcBef>
              <a:spcAft>
                <a:spcPts val="0"/>
              </a:spcAft>
              <a:buClr>
                <a:srgbClr val="1C4587"/>
              </a:buClr>
              <a:buSzPts val="2500"/>
              <a:buChar char="○"/>
              <a:defRPr b="1" sz="2500">
                <a:solidFill>
                  <a:srgbClr val="1C4587"/>
                </a:solidFill>
              </a:defRPr>
            </a:lvl5pPr>
            <a:lvl6pPr indent="-387350" lvl="5" marL="2743200" rtl="0" algn="ctr">
              <a:spcBef>
                <a:spcPts val="0"/>
              </a:spcBef>
              <a:spcAft>
                <a:spcPts val="0"/>
              </a:spcAft>
              <a:buClr>
                <a:srgbClr val="1C4587"/>
              </a:buClr>
              <a:buSzPts val="2500"/>
              <a:buChar char="■"/>
              <a:defRPr b="1" sz="2500">
                <a:solidFill>
                  <a:srgbClr val="1C4587"/>
                </a:solidFill>
              </a:defRPr>
            </a:lvl6pPr>
            <a:lvl7pPr indent="-387350" lvl="6" marL="3200400" rtl="0" algn="ctr">
              <a:spcBef>
                <a:spcPts val="0"/>
              </a:spcBef>
              <a:spcAft>
                <a:spcPts val="0"/>
              </a:spcAft>
              <a:buClr>
                <a:srgbClr val="1C4587"/>
              </a:buClr>
              <a:buSzPts val="2500"/>
              <a:buChar char="●"/>
              <a:defRPr b="1" sz="2500">
                <a:solidFill>
                  <a:srgbClr val="1C4587"/>
                </a:solidFill>
              </a:defRPr>
            </a:lvl7pPr>
            <a:lvl8pPr indent="-387350" lvl="7" marL="3657600" rtl="0" algn="ctr">
              <a:spcBef>
                <a:spcPts val="0"/>
              </a:spcBef>
              <a:spcAft>
                <a:spcPts val="0"/>
              </a:spcAft>
              <a:buClr>
                <a:srgbClr val="1C4587"/>
              </a:buClr>
              <a:buSzPts val="2500"/>
              <a:buChar char="○"/>
              <a:defRPr b="1" sz="2500">
                <a:solidFill>
                  <a:srgbClr val="1C4587"/>
                </a:solidFill>
              </a:defRPr>
            </a:lvl8pPr>
            <a:lvl9pPr indent="-387350" lvl="8" marL="4114800" algn="ctr">
              <a:spcBef>
                <a:spcPts val="0"/>
              </a:spcBef>
              <a:spcAft>
                <a:spcPts val="0"/>
              </a:spcAft>
              <a:buClr>
                <a:srgbClr val="1C4587"/>
              </a:buClr>
              <a:buSzPts val="2500"/>
              <a:buChar char="■"/>
              <a:defRPr b="1" sz="2500">
                <a:solidFill>
                  <a:srgbClr val="1C4587"/>
                </a:solidFill>
              </a:defRPr>
            </a:lvl9pPr>
          </a:lstStyle>
          <a:p/>
        </p:txBody>
      </p:sp>
      <p:sp>
        <p:nvSpPr>
          <p:cNvPr id="248" name="Google Shape;248;p4"/>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49" name="Google Shape;249;p4"/>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0" name="Google Shape;250;p4"/>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1" name="Google Shape;251;p4"/>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2" name="Google Shape;252;p4"/>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3" name="Google Shape;253;p4"/>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4" name="Google Shape;254;p4"/>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5" name="Google Shape;255;p4"/>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6" name="Google Shape;256;p4"/>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7" name="Google Shape;257;p4"/>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8" name="Google Shape;258;p4"/>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59" name="Google Shape;259;p4"/>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0" name="Google Shape;260;p4"/>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1" name="Google Shape;261;p4"/>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2" name="Google Shape;262;p4"/>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3" name="Google Shape;263;p4"/>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4" name="Google Shape;264;p4"/>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5" name="Google Shape;265;p4"/>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6" name="Google Shape;266;p4"/>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7" name="Google Shape;267;p4"/>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8" name="Google Shape;268;p4"/>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69" name="Google Shape;269;p4"/>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0" name="Google Shape;270;p4"/>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1" name="Google Shape;271;p4"/>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2" name="Google Shape;272;p4"/>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3" name="Google Shape;273;p4"/>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4" name="Google Shape;274;p4"/>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5" name="Google Shape;275;p4"/>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6" name="Google Shape;276;p4"/>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7" name="Google Shape;277;p4"/>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8" name="Google Shape;278;p4"/>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79" name="Google Shape;279;p4"/>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0" name="Google Shape;280;p4"/>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1" name="Google Shape;281;p4"/>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2" name="Google Shape;282;p4"/>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3" name="Google Shape;283;p4"/>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4" name="Google Shape;284;p4"/>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5" name="Google Shape;285;p4"/>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6" name="Google Shape;286;p4"/>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7" name="Google Shape;287;p4"/>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8" name="Google Shape;288;p4"/>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89" name="Google Shape;289;p4"/>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90" name="Shape 290"/>
        <p:cNvGrpSpPr/>
        <p:nvPr/>
      </p:nvGrpSpPr>
      <p:grpSpPr>
        <a:xfrm>
          <a:off x="0" y="0"/>
          <a:ext cx="0" cy="0"/>
          <a:chOff x="0" y="0"/>
          <a:chExt cx="0" cy="0"/>
        </a:xfrm>
      </p:grpSpPr>
      <p:sp>
        <p:nvSpPr>
          <p:cNvPr id="291" name="Google Shape;291;p5"/>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92" name="Google Shape;292;p5"/>
          <p:cNvSpPr txBox="1"/>
          <p:nvPr>
            <p:ph idx="1" type="body"/>
          </p:nvPr>
        </p:nvSpPr>
        <p:spPr>
          <a:xfrm>
            <a:off x="747925" y="1302837"/>
            <a:ext cx="6140400" cy="3610800"/>
          </a:xfrm>
          <a:prstGeom prst="rect">
            <a:avLst/>
          </a:prstGeom>
        </p:spPr>
        <p:txBody>
          <a:bodyPr anchorCtr="0" anchor="t" bIns="91425" lIns="91425" spcFirstLastPara="1" rIns="91425" wrap="square" tIns="91425">
            <a:noAutofit/>
          </a:bodyPr>
          <a:lstStyle>
            <a:lvl1pPr indent="-387350" lvl="0" marL="457200">
              <a:spcBef>
                <a:spcPts val="600"/>
              </a:spcBef>
              <a:spcAft>
                <a:spcPts val="0"/>
              </a:spcAft>
              <a:buSzPts val="2500"/>
              <a:buChar char="✘"/>
              <a:defRPr sz="2500"/>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grpSp>
        <p:nvGrpSpPr>
          <p:cNvPr id="293" name="Google Shape;293;p5"/>
          <p:cNvGrpSpPr/>
          <p:nvPr/>
        </p:nvGrpSpPr>
        <p:grpSpPr>
          <a:xfrm>
            <a:off x="7442902" y="-91154"/>
            <a:ext cx="1796289" cy="5330574"/>
            <a:chOff x="6023725" y="842300"/>
            <a:chExt cx="1358150" cy="4030375"/>
          </a:xfrm>
        </p:grpSpPr>
        <p:sp>
          <p:nvSpPr>
            <p:cNvPr id="294" name="Google Shape;294;p5"/>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5" name="Google Shape;295;p5"/>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6" name="Google Shape;296;p5"/>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7" name="Google Shape;297;p5"/>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8" name="Google Shape;298;p5"/>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299" name="Google Shape;299;p5"/>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0" name="Google Shape;300;p5"/>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1" name="Google Shape;301;p5"/>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2" name="Google Shape;302;p5"/>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3" name="Google Shape;303;p5"/>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4" name="Google Shape;304;p5"/>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5" name="Google Shape;305;p5"/>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6" name="Google Shape;306;p5"/>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7" name="Google Shape;307;p5"/>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8" name="Google Shape;308;p5"/>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09" name="Google Shape;309;p5"/>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0" name="Google Shape;310;p5"/>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1" name="Google Shape;311;p5"/>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2" name="Google Shape;312;p5"/>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3" name="Google Shape;313;p5"/>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4" name="Google Shape;314;p5"/>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5" name="Google Shape;315;p5"/>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6" name="Google Shape;316;p5"/>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7" name="Google Shape;317;p5"/>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8" name="Google Shape;318;p5"/>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19" name="Google Shape;319;p5"/>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0" name="Google Shape;320;p5"/>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1" name="Google Shape;321;p5"/>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322" name="Google Shape;322;p5"/>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grpSp>
      <p:cxnSp>
        <p:nvCxnSpPr>
          <p:cNvPr id="323" name="Google Shape;323;p5"/>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24" name="Google Shape;324;p5"/>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5" name="Shape 325"/>
        <p:cNvGrpSpPr/>
        <p:nvPr/>
      </p:nvGrpSpPr>
      <p:grpSpPr>
        <a:xfrm>
          <a:off x="0" y="0"/>
          <a:ext cx="0" cy="0"/>
          <a:chOff x="0" y="0"/>
          <a:chExt cx="0" cy="0"/>
        </a:xfrm>
      </p:grpSpPr>
      <p:sp>
        <p:nvSpPr>
          <p:cNvPr id="326" name="Google Shape;326;p6"/>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27" name="Google Shape;327;p6"/>
          <p:cNvSpPr txBox="1"/>
          <p:nvPr>
            <p:ph idx="1" type="body"/>
          </p:nvPr>
        </p:nvSpPr>
        <p:spPr>
          <a:xfrm>
            <a:off x="747925" y="1363153"/>
            <a:ext cx="3159000" cy="3610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328" name="Google Shape;328;p6"/>
          <p:cNvSpPr txBox="1"/>
          <p:nvPr>
            <p:ph idx="2" type="body"/>
          </p:nvPr>
        </p:nvSpPr>
        <p:spPr>
          <a:xfrm>
            <a:off x="4097098" y="1363153"/>
            <a:ext cx="3159000" cy="3610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grpSp>
        <p:nvGrpSpPr>
          <p:cNvPr id="329" name="Google Shape;329;p6"/>
          <p:cNvGrpSpPr/>
          <p:nvPr/>
        </p:nvGrpSpPr>
        <p:grpSpPr>
          <a:xfrm>
            <a:off x="7442902" y="-91154"/>
            <a:ext cx="1796289" cy="5330574"/>
            <a:chOff x="6023725" y="842300"/>
            <a:chExt cx="1358150" cy="4030375"/>
          </a:xfrm>
        </p:grpSpPr>
        <p:sp>
          <p:nvSpPr>
            <p:cNvPr id="330" name="Google Shape;330;p6"/>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6"/>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6"/>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6"/>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6"/>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6"/>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6"/>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6"/>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6"/>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6"/>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6"/>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6"/>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6"/>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6"/>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6"/>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6"/>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6"/>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6"/>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6"/>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6"/>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6"/>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6"/>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6"/>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6"/>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6"/>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6"/>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6"/>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6"/>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59" name="Google Shape;359;p6"/>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60" name="Google Shape;360;p6"/>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61" name="Shape 361"/>
        <p:cNvGrpSpPr/>
        <p:nvPr/>
      </p:nvGrpSpPr>
      <p:grpSpPr>
        <a:xfrm>
          <a:off x="0" y="0"/>
          <a:ext cx="0" cy="0"/>
          <a:chOff x="0" y="0"/>
          <a:chExt cx="0" cy="0"/>
        </a:xfrm>
      </p:grpSpPr>
      <p:sp>
        <p:nvSpPr>
          <p:cNvPr id="362" name="Google Shape;362;p7"/>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363" name="Google Shape;363;p7"/>
          <p:cNvSpPr txBox="1"/>
          <p:nvPr>
            <p:ph idx="1" type="body"/>
          </p:nvPr>
        </p:nvSpPr>
        <p:spPr>
          <a:xfrm>
            <a:off x="747925"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64" name="Google Shape;364;p7"/>
          <p:cNvSpPr txBox="1"/>
          <p:nvPr>
            <p:ph idx="2" type="body"/>
          </p:nvPr>
        </p:nvSpPr>
        <p:spPr>
          <a:xfrm>
            <a:off x="2953087"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365" name="Google Shape;365;p7"/>
          <p:cNvSpPr txBox="1"/>
          <p:nvPr>
            <p:ph idx="3" type="body"/>
          </p:nvPr>
        </p:nvSpPr>
        <p:spPr>
          <a:xfrm>
            <a:off x="5158248" y="1308875"/>
            <a:ext cx="2097900" cy="3617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grpSp>
        <p:nvGrpSpPr>
          <p:cNvPr id="366" name="Google Shape;366;p7"/>
          <p:cNvGrpSpPr/>
          <p:nvPr/>
        </p:nvGrpSpPr>
        <p:grpSpPr>
          <a:xfrm>
            <a:off x="7442902" y="-91154"/>
            <a:ext cx="1796289" cy="5330574"/>
            <a:chOff x="6023725" y="842300"/>
            <a:chExt cx="1358150" cy="4030375"/>
          </a:xfrm>
        </p:grpSpPr>
        <p:sp>
          <p:nvSpPr>
            <p:cNvPr id="367" name="Google Shape;367;p7"/>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7"/>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7"/>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7"/>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7"/>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7"/>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7"/>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7"/>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96" name="Google Shape;396;p7"/>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397" name="Google Shape;397;p7"/>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8" name="Shape 398"/>
        <p:cNvGrpSpPr/>
        <p:nvPr/>
      </p:nvGrpSpPr>
      <p:grpSpPr>
        <a:xfrm>
          <a:off x="0" y="0"/>
          <a:ext cx="0" cy="0"/>
          <a:chOff x="0" y="0"/>
          <a:chExt cx="0" cy="0"/>
        </a:xfrm>
      </p:grpSpPr>
      <p:sp>
        <p:nvSpPr>
          <p:cNvPr id="399" name="Google Shape;399;p8"/>
          <p:cNvSpPr txBox="1"/>
          <p:nvPr>
            <p:ph type="title"/>
          </p:nvPr>
        </p:nvSpPr>
        <p:spPr>
          <a:xfrm>
            <a:off x="747925" y="225025"/>
            <a:ext cx="6140400" cy="857400"/>
          </a:xfrm>
          <a:prstGeom prst="rect">
            <a:avLst/>
          </a:prstGeom>
        </p:spPr>
        <p:txBody>
          <a:bodyPr anchorCtr="0" anchor="b" bIns="91425" lIns="91425" spcFirstLastPara="1" rIns="91425" wrap="square" tIns="91425">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grpSp>
        <p:nvGrpSpPr>
          <p:cNvPr id="400" name="Google Shape;400;p8"/>
          <p:cNvGrpSpPr/>
          <p:nvPr/>
        </p:nvGrpSpPr>
        <p:grpSpPr>
          <a:xfrm>
            <a:off x="7442902" y="-91154"/>
            <a:ext cx="1796289" cy="5330574"/>
            <a:chOff x="6023725" y="842300"/>
            <a:chExt cx="1358150" cy="4030375"/>
          </a:xfrm>
        </p:grpSpPr>
        <p:sp>
          <p:nvSpPr>
            <p:cNvPr id="401" name="Google Shape;401;p8"/>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8"/>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8"/>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8"/>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8"/>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8"/>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8"/>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8"/>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8"/>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8"/>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8"/>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8"/>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8"/>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8"/>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8"/>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8"/>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8"/>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8"/>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8"/>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8"/>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8"/>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8"/>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8"/>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8"/>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8"/>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8"/>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8"/>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8"/>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8"/>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30" name="Google Shape;430;p8"/>
          <p:cNvCxnSpPr/>
          <p:nvPr/>
        </p:nvCxnSpPr>
        <p:spPr>
          <a:xfrm>
            <a:off x="850475" y="1031425"/>
            <a:ext cx="6037800" cy="0"/>
          </a:xfrm>
          <a:prstGeom prst="straightConnector1">
            <a:avLst/>
          </a:prstGeom>
          <a:noFill/>
          <a:ln cap="rnd" cmpd="sng" w="19050">
            <a:solidFill>
              <a:srgbClr val="A4C2F4"/>
            </a:solidFill>
            <a:prstDash val="dash"/>
            <a:round/>
            <a:headEnd len="med" w="med" type="none"/>
            <a:tailEnd len="med" w="med" type="none"/>
          </a:ln>
        </p:spPr>
      </p:cxnSp>
      <p:sp>
        <p:nvSpPr>
          <p:cNvPr id="431" name="Google Shape;431;p8"/>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2" name="Shape 432"/>
        <p:cNvGrpSpPr/>
        <p:nvPr/>
      </p:nvGrpSpPr>
      <p:grpSpPr>
        <a:xfrm>
          <a:off x="0" y="0"/>
          <a:ext cx="0" cy="0"/>
          <a:chOff x="0" y="0"/>
          <a:chExt cx="0" cy="0"/>
        </a:xfrm>
      </p:grpSpPr>
      <p:sp>
        <p:nvSpPr>
          <p:cNvPr id="433" name="Google Shape;433;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434" name="Google Shape;434;p9"/>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5" name="Google Shape;435;p9"/>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6" name="Google Shape;436;p9"/>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7" name="Google Shape;437;p9"/>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8" name="Google Shape;438;p9"/>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39" name="Google Shape;439;p9"/>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0" name="Google Shape;440;p9"/>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1" name="Google Shape;441;p9"/>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2" name="Google Shape;442;p9"/>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3" name="Google Shape;443;p9"/>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4" name="Google Shape;444;p9"/>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5" name="Google Shape;445;p9"/>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6" name="Google Shape;446;p9"/>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7" name="Google Shape;447;p9"/>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8" name="Google Shape;448;p9"/>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49" name="Google Shape;449;p9"/>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0" name="Google Shape;450;p9"/>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1" name="Google Shape;451;p9"/>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2" name="Google Shape;452;p9"/>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3" name="Google Shape;453;p9"/>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4" name="Google Shape;454;p9"/>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5" name="Google Shape;455;p9"/>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6" name="Google Shape;456;p9"/>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7" name="Google Shape;457;p9"/>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8" name="Google Shape;458;p9"/>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59" name="Google Shape;459;p9"/>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0" name="Google Shape;460;p9"/>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1" name="Google Shape;461;p9"/>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2" name="Google Shape;462;p9"/>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3" name="Google Shape;463;p9"/>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4" name="Google Shape;464;p9"/>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5" name="Google Shape;465;p9"/>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6" name="Google Shape;466;p9"/>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7" name="Google Shape;467;p9"/>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8" name="Google Shape;468;p9"/>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69" name="Google Shape;469;p9"/>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0" name="Google Shape;470;p9"/>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1" name="Google Shape;471;p9"/>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2" name="Google Shape;472;p9"/>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3" name="Google Shape;473;p9"/>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4" name="Google Shape;474;p9"/>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5" name="Google Shape;475;p9"/>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6" name="Shape 476"/>
        <p:cNvGrpSpPr/>
        <p:nvPr/>
      </p:nvGrpSpPr>
      <p:grpSpPr>
        <a:xfrm>
          <a:off x="0" y="0"/>
          <a:ext cx="0" cy="0"/>
          <a:chOff x="0" y="0"/>
          <a:chExt cx="0" cy="0"/>
        </a:xfrm>
      </p:grpSpPr>
      <p:sp>
        <p:nvSpPr>
          <p:cNvPr id="477" name="Google Shape;477;p10"/>
          <p:cNvSpPr/>
          <p:nvPr/>
        </p:nvSpPr>
        <p:spPr>
          <a:xfrm>
            <a:off x="7302880" y="-294362"/>
            <a:ext cx="450550" cy="558734"/>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8" name="Google Shape;478;p10"/>
          <p:cNvSpPr/>
          <p:nvPr/>
        </p:nvSpPr>
        <p:spPr>
          <a:xfrm>
            <a:off x="-35374" y="3366963"/>
            <a:ext cx="443260" cy="50467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79" name="Google Shape;479;p10"/>
          <p:cNvSpPr/>
          <p:nvPr/>
        </p:nvSpPr>
        <p:spPr>
          <a:xfrm>
            <a:off x="8817948" y="34396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0" name="Google Shape;480;p10"/>
          <p:cNvSpPr/>
          <p:nvPr/>
        </p:nvSpPr>
        <p:spPr>
          <a:xfrm>
            <a:off x="8742973" y="4166677"/>
            <a:ext cx="495281" cy="340238"/>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1" name="Google Shape;481;p10"/>
          <p:cNvSpPr/>
          <p:nvPr/>
        </p:nvSpPr>
        <p:spPr>
          <a:xfrm>
            <a:off x="8360955" y="450691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2" name="Google Shape;482;p10"/>
          <p:cNvSpPr/>
          <p:nvPr/>
        </p:nvSpPr>
        <p:spPr>
          <a:xfrm>
            <a:off x="-77078" y="1488018"/>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3" name="Google Shape;483;p10"/>
          <p:cNvSpPr/>
          <p:nvPr/>
        </p:nvSpPr>
        <p:spPr>
          <a:xfrm>
            <a:off x="8052572" y="482526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4" name="Google Shape;484;p10"/>
          <p:cNvSpPr/>
          <p:nvPr/>
        </p:nvSpPr>
        <p:spPr>
          <a:xfrm>
            <a:off x="8052577" y="4132327"/>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5" name="Google Shape;485;p10"/>
          <p:cNvSpPr/>
          <p:nvPr/>
        </p:nvSpPr>
        <p:spPr>
          <a:xfrm>
            <a:off x="7430898" y="4873171"/>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6" name="Google Shape;486;p10"/>
          <p:cNvSpPr/>
          <p:nvPr/>
        </p:nvSpPr>
        <p:spPr>
          <a:xfrm>
            <a:off x="8749725" y="4950125"/>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7" name="Google Shape;487;p10"/>
          <p:cNvSpPr/>
          <p:nvPr/>
        </p:nvSpPr>
        <p:spPr>
          <a:xfrm>
            <a:off x="8522444" y="4000279"/>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8" name="Google Shape;488;p10"/>
          <p:cNvSpPr/>
          <p:nvPr/>
        </p:nvSpPr>
        <p:spPr>
          <a:xfrm>
            <a:off x="8829403" y="4583868"/>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89" name="Google Shape;489;p10"/>
          <p:cNvSpPr/>
          <p:nvPr/>
        </p:nvSpPr>
        <p:spPr>
          <a:xfrm>
            <a:off x="8963979" y="1338718"/>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0" name="Google Shape;490;p10"/>
          <p:cNvSpPr/>
          <p:nvPr/>
        </p:nvSpPr>
        <p:spPr>
          <a:xfrm rot="-2426120">
            <a:off x="7110132" y="4877011"/>
            <a:ext cx="279910" cy="357971"/>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1" name="Google Shape;491;p10"/>
          <p:cNvSpPr/>
          <p:nvPr/>
        </p:nvSpPr>
        <p:spPr>
          <a:xfrm>
            <a:off x="7659648" y="4370196"/>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2" name="Google Shape;492;p10"/>
          <p:cNvSpPr/>
          <p:nvPr/>
        </p:nvSpPr>
        <p:spPr>
          <a:xfrm>
            <a:off x="8797588" y="3078732"/>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3" name="Google Shape;493;p10"/>
          <p:cNvSpPr/>
          <p:nvPr/>
        </p:nvSpPr>
        <p:spPr>
          <a:xfrm>
            <a:off x="7782420" y="4885132"/>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4" name="Google Shape;494;p10"/>
          <p:cNvSpPr/>
          <p:nvPr/>
        </p:nvSpPr>
        <p:spPr>
          <a:xfrm>
            <a:off x="346877" y="608615"/>
            <a:ext cx="210213" cy="458889"/>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5" name="Google Shape;495;p10"/>
          <p:cNvSpPr/>
          <p:nvPr/>
        </p:nvSpPr>
        <p:spPr>
          <a:xfrm>
            <a:off x="645010" y="355961"/>
            <a:ext cx="414157" cy="507762"/>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6" name="Google Shape;496;p10"/>
          <p:cNvSpPr/>
          <p:nvPr/>
        </p:nvSpPr>
        <p:spPr>
          <a:xfrm>
            <a:off x="8318810" y="-29822"/>
            <a:ext cx="456818" cy="425588"/>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7" name="Google Shape;497;p10"/>
          <p:cNvSpPr/>
          <p:nvPr/>
        </p:nvSpPr>
        <p:spPr>
          <a:xfrm>
            <a:off x="-8" y="1013366"/>
            <a:ext cx="372518" cy="384998"/>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8" name="Google Shape;498;p10"/>
          <p:cNvSpPr/>
          <p:nvPr/>
        </p:nvSpPr>
        <p:spPr>
          <a:xfrm>
            <a:off x="8699356" y="179112"/>
            <a:ext cx="521292" cy="538992"/>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499" name="Google Shape;499;p10"/>
          <p:cNvSpPr/>
          <p:nvPr/>
        </p:nvSpPr>
        <p:spPr>
          <a:xfrm>
            <a:off x="700454" y="4557600"/>
            <a:ext cx="504670" cy="400627"/>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0" name="Google Shape;500;p10"/>
          <p:cNvSpPr/>
          <p:nvPr/>
        </p:nvSpPr>
        <p:spPr>
          <a:xfrm>
            <a:off x="258967" y="-86251"/>
            <a:ext cx="470320" cy="44221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1" name="Google Shape;501;p10"/>
          <p:cNvSpPr/>
          <p:nvPr/>
        </p:nvSpPr>
        <p:spPr>
          <a:xfrm>
            <a:off x="-35016" y="4075593"/>
            <a:ext cx="339602" cy="40061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2" name="Google Shape;502;p10"/>
          <p:cNvSpPr/>
          <p:nvPr/>
        </p:nvSpPr>
        <p:spPr>
          <a:xfrm>
            <a:off x="721258" y="4998019"/>
            <a:ext cx="463059" cy="177962"/>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3" name="Google Shape;503;p10"/>
          <p:cNvSpPr/>
          <p:nvPr/>
        </p:nvSpPr>
        <p:spPr>
          <a:xfrm>
            <a:off x="-243128" y="54210"/>
            <a:ext cx="589992" cy="41412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4" name="Google Shape;504;p10"/>
          <p:cNvSpPr/>
          <p:nvPr/>
        </p:nvSpPr>
        <p:spPr>
          <a:xfrm>
            <a:off x="7842052" y="-100873"/>
            <a:ext cx="388118" cy="408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5" name="Google Shape;505;p10"/>
          <p:cNvSpPr/>
          <p:nvPr/>
        </p:nvSpPr>
        <p:spPr>
          <a:xfrm>
            <a:off x="-38626" y="579046"/>
            <a:ext cx="297606" cy="211234"/>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6" name="Google Shape;506;p10"/>
          <p:cNvSpPr/>
          <p:nvPr/>
        </p:nvSpPr>
        <p:spPr>
          <a:xfrm>
            <a:off x="1403775" y="11500"/>
            <a:ext cx="288245" cy="184202"/>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7" name="Google Shape;507;p10"/>
          <p:cNvSpPr/>
          <p:nvPr/>
        </p:nvSpPr>
        <p:spPr>
          <a:xfrm>
            <a:off x="955990" y="-57166"/>
            <a:ext cx="323616" cy="32154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8" name="Google Shape;508;p10"/>
          <p:cNvSpPr/>
          <p:nvPr/>
        </p:nvSpPr>
        <p:spPr>
          <a:xfrm>
            <a:off x="1333294" y="4678454"/>
            <a:ext cx="306966" cy="385027"/>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09" name="Google Shape;509;p10"/>
          <p:cNvSpPr/>
          <p:nvPr/>
        </p:nvSpPr>
        <p:spPr>
          <a:xfrm>
            <a:off x="91624" y="4552927"/>
            <a:ext cx="416228" cy="409988"/>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0" name="Google Shape;510;p10"/>
          <p:cNvSpPr/>
          <p:nvPr/>
        </p:nvSpPr>
        <p:spPr>
          <a:xfrm>
            <a:off x="1525678" y="4911343"/>
            <a:ext cx="391238" cy="28929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1" name="Google Shape;511;p10"/>
          <p:cNvSpPr/>
          <p:nvPr/>
        </p:nvSpPr>
        <p:spPr>
          <a:xfrm>
            <a:off x="2704" y="4900231"/>
            <a:ext cx="180033" cy="37353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2" name="Google Shape;512;p10"/>
          <p:cNvSpPr/>
          <p:nvPr/>
        </p:nvSpPr>
        <p:spPr>
          <a:xfrm rot="1920548">
            <a:off x="8225551" y="625274"/>
            <a:ext cx="501522" cy="425557"/>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3" name="Google Shape;513;p10"/>
          <p:cNvSpPr/>
          <p:nvPr/>
        </p:nvSpPr>
        <p:spPr>
          <a:xfrm>
            <a:off x="346867" y="4064142"/>
            <a:ext cx="479681" cy="339217"/>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4" name="Google Shape;514;p10"/>
          <p:cNvSpPr/>
          <p:nvPr/>
        </p:nvSpPr>
        <p:spPr>
          <a:xfrm rot="-5400000">
            <a:off x="7996280" y="316930"/>
            <a:ext cx="279906" cy="357966"/>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5" name="Google Shape;515;p10"/>
          <p:cNvSpPr/>
          <p:nvPr/>
        </p:nvSpPr>
        <p:spPr>
          <a:xfrm>
            <a:off x="8801760" y="790271"/>
            <a:ext cx="377708" cy="426638"/>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6" name="Google Shape;516;p10"/>
          <p:cNvSpPr/>
          <p:nvPr/>
        </p:nvSpPr>
        <p:spPr>
          <a:xfrm>
            <a:off x="258963" y="4957957"/>
            <a:ext cx="386048" cy="258065"/>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7" name="Google Shape;517;p10"/>
          <p:cNvSpPr/>
          <p:nvPr/>
        </p:nvSpPr>
        <p:spPr>
          <a:xfrm>
            <a:off x="8699345" y="1151407"/>
            <a:ext cx="174842" cy="187322"/>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4C2F4"/>
              </a:solidFill>
            </a:endParaRPr>
          </a:p>
        </p:txBody>
      </p:sp>
      <p:sp>
        <p:nvSpPr>
          <p:cNvPr id="518" name="Google Shape;518;p10"/>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6" y="-23"/>
            <a:ext cx="9143797" cy="5143378"/>
            <a:chOff x="239950" y="872550"/>
            <a:chExt cx="7042900" cy="3961625"/>
          </a:xfrm>
        </p:grpSpPr>
        <p:sp>
          <p:nvSpPr>
            <p:cNvPr id="7" name="Google Shape;7;p1"/>
            <p:cNvSpPr/>
            <p:nvPr/>
          </p:nvSpPr>
          <p:spPr>
            <a:xfrm>
              <a:off x="239950" y="872550"/>
              <a:ext cx="7042900" cy="3961625"/>
            </a:xfrm>
            <a:custGeom>
              <a:rect b="b" l="l" r="r" t="t"/>
              <a:pathLst>
                <a:path extrusionOk="0" fill="none" h="158465" w="281716">
                  <a:moveTo>
                    <a:pt x="0" y="0"/>
                  </a:moveTo>
                  <a:lnTo>
                    <a:pt x="281715" y="0"/>
                  </a:lnTo>
                  <a:lnTo>
                    <a:pt x="281715" y="158464"/>
                  </a:lnTo>
                  <a:lnTo>
                    <a:pt x="0" y="158464"/>
                  </a:lnTo>
                  <a:lnTo>
                    <a:pt x="0" y="0"/>
                  </a:lnTo>
                  <a:close/>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p:nvPr/>
          </p:nvSpPr>
          <p:spPr>
            <a:xfrm>
              <a:off x="239950" y="47617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239950" y="4690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239950" y="46177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239950" y="4546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239950" y="44737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239950" y="4402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239950" y="43297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239950" y="4258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239950" y="41858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239950" y="4114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239950" y="40418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239950" y="39693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239950" y="38978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239950" y="38254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239950" y="37538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
            <p:cNvSpPr/>
            <p:nvPr/>
          </p:nvSpPr>
          <p:spPr>
            <a:xfrm>
              <a:off x="239950" y="36814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
            <p:cNvSpPr/>
            <p:nvPr/>
          </p:nvSpPr>
          <p:spPr>
            <a:xfrm>
              <a:off x="239950" y="36099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239950" y="35374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239950" y="34659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239950" y="33934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239950" y="33219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239950" y="32495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239950" y="31770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239950" y="31055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
            <p:cNvSpPr/>
            <p:nvPr/>
          </p:nvSpPr>
          <p:spPr>
            <a:xfrm>
              <a:off x="239950" y="3033100"/>
              <a:ext cx="7042900" cy="0"/>
            </a:xfrm>
            <a:custGeom>
              <a:rect b="b" l="l" r="r" t="t"/>
              <a:pathLst>
                <a:path extrusionOk="0" fill="none" h="0"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p:nvPr/>
          </p:nvSpPr>
          <p:spPr>
            <a:xfrm>
              <a:off x="239950" y="29615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p:nvPr/>
          </p:nvSpPr>
          <p:spPr>
            <a:xfrm>
              <a:off x="239950" y="28891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
            <p:cNvSpPr/>
            <p:nvPr/>
          </p:nvSpPr>
          <p:spPr>
            <a:xfrm>
              <a:off x="239950" y="28175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
            <p:cNvSpPr/>
            <p:nvPr/>
          </p:nvSpPr>
          <p:spPr>
            <a:xfrm>
              <a:off x="239950" y="27451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
            <p:cNvSpPr/>
            <p:nvPr/>
          </p:nvSpPr>
          <p:spPr>
            <a:xfrm>
              <a:off x="239950" y="26736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
            <p:cNvSpPr/>
            <p:nvPr/>
          </p:nvSpPr>
          <p:spPr>
            <a:xfrm>
              <a:off x="239950" y="2601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
            <p:cNvSpPr/>
            <p:nvPr/>
          </p:nvSpPr>
          <p:spPr>
            <a:xfrm>
              <a:off x="239950" y="25296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
            <p:cNvSpPr/>
            <p:nvPr/>
          </p:nvSpPr>
          <p:spPr>
            <a:xfrm>
              <a:off x="239950" y="2457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
            <p:cNvSpPr/>
            <p:nvPr/>
          </p:nvSpPr>
          <p:spPr>
            <a:xfrm>
              <a:off x="239950" y="23847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
            <p:cNvSpPr/>
            <p:nvPr/>
          </p:nvSpPr>
          <p:spPr>
            <a:xfrm>
              <a:off x="239950" y="2313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
            <p:cNvSpPr/>
            <p:nvPr/>
          </p:nvSpPr>
          <p:spPr>
            <a:xfrm>
              <a:off x="239950" y="22407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
            <p:cNvSpPr/>
            <p:nvPr/>
          </p:nvSpPr>
          <p:spPr>
            <a:xfrm>
              <a:off x="239950" y="2169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
            <p:cNvSpPr/>
            <p:nvPr/>
          </p:nvSpPr>
          <p:spPr>
            <a:xfrm>
              <a:off x="239950" y="20968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
            <p:cNvSpPr/>
            <p:nvPr/>
          </p:nvSpPr>
          <p:spPr>
            <a:xfrm>
              <a:off x="239950" y="2025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
            <p:cNvSpPr/>
            <p:nvPr/>
          </p:nvSpPr>
          <p:spPr>
            <a:xfrm>
              <a:off x="239950" y="19528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
            <p:cNvSpPr/>
            <p:nvPr/>
          </p:nvSpPr>
          <p:spPr>
            <a:xfrm>
              <a:off x="239950" y="18813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
            <p:cNvSpPr/>
            <p:nvPr/>
          </p:nvSpPr>
          <p:spPr>
            <a:xfrm>
              <a:off x="239950" y="18088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
            <p:cNvSpPr/>
            <p:nvPr/>
          </p:nvSpPr>
          <p:spPr>
            <a:xfrm>
              <a:off x="239950" y="17373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
            <p:cNvSpPr/>
            <p:nvPr/>
          </p:nvSpPr>
          <p:spPr>
            <a:xfrm>
              <a:off x="239950" y="16648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
            <p:cNvSpPr/>
            <p:nvPr/>
          </p:nvSpPr>
          <p:spPr>
            <a:xfrm>
              <a:off x="239950" y="15924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
            <p:cNvSpPr/>
            <p:nvPr/>
          </p:nvSpPr>
          <p:spPr>
            <a:xfrm>
              <a:off x="239950" y="15209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
            <p:cNvSpPr/>
            <p:nvPr/>
          </p:nvSpPr>
          <p:spPr>
            <a:xfrm>
              <a:off x="239950" y="14484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
            <p:cNvSpPr/>
            <p:nvPr/>
          </p:nvSpPr>
          <p:spPr>
            <a:xfrm>
              <a:off x="239950" y="13769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
            <p:cNvSpPr/>
            <p:nvPr/>
          </p:nvSpPr>
          <p:spPr>
            <a:xfrm>
              <a:off x="239950" y="13044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
            <p:cNvSpPr/>
            <p:nvPr/>
          </p:nvSpPr>
          <p:spPr>
            <a:xfrm>
              <a:off x="239950" y="12329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
            <p:cNvSpPr/>
            <p:nvPr/>
          </p:nvSpPr>
          <p:spPr>
            <a:xfrm>
              <a:off x="239950" y="11605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
            <p:cNvSpPr/>
            <p:nvPr/>
          </p:nvSpPr>
          <p:spPr>
            <a:xfrm>
              <a:off x="239950" y="10889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
            <p:cNvSpPr/>
            <p:nvPr/>
          </p:nvSpPr>
          <p:spPr>
            <a:xfrm>
              <a:off x="239950" y="10165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
            <p:cNvSpPr/>
            <p:nvPr/>
          </p:nvSpPr>
          <p:spPr>
            <a:xfrm>
              <a:off x="239950" y="9450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
            <p:cNvSpPr/>
            <p:nvPr/>
          </p:nvSpPr>
          <p:spPr>
            <a:xfrm>
              <a:off x="7210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
            <p:cNvSpPr/>
            <p:nvPr/>
          </p:nvSpPr>
          <p:spPr>
            <a:xfrm>
              <a:off x="7137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
            <p:cNvSpPr/>
            <p:nvPr/>
          </p:nvSpPr>
          <p:spPr>
            <a:xfrm>
              <a:off x="70645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
            <p:cNvSpPr/>
            <p:nvPr/>
          </p:nvSpPr>
          <p:spPr>
            <a:xfrm>
              <a:off x="69921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
            <p:cNvSpPr/>
            <p:nvPr/>
          </p:nvSpPr>
          <p:spPr>
            <a:xfrm>
              <a:off x="69196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
            <p:cNvSpPr/>
            <p:nvPr/>
          </p:nvSpPr>
          <p:spPr>
            <a:xfrm>
              <a:off x="6847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
            <p:cNvSpPr/>
            <p:nvPr/>
          </p:nvSpPr>
          <p:spPr>
            <a:xfrm>
              <a:off x="6774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
            <p:cNvSpPr/>
            <p:nvPr/>
          </p:nvSpPr>
          <p:spPr>
            <a:xfrm>
              <a:off x="6702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
            <p:cNvSpPr/>
            <p:nvPr/>
          </p:nvSpPr>
          <p:spPr>
            <a:xfrm>
              <a:off x="66289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
            <p:cNvSpPr/>
            <p:nvPr/>
          </p:nvSpPr>
          <p:spPr>
            <a:xfrm>
              <a:off x="65565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
            <p:cNvSpPr/>
            <p:nvPr/>
          </p:nvSpPr>
          <p:spPr>
            <a:xfrm>
              <a:off x="64840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
            <p:cNvSpPr/>
            <p:nvPr/>
          </p:nvSpPr>
          <p:spPr>
            <a:xfrm>
              <a:off x="6411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
            <p:cNvSpPr/>
            <p:nvPr/>
          </p:nvSpPr>
          <p:spPr>
            <a:xfrm>
              <a:off x="633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
            <p:cNvSpPr/>
            <p:nvPr/>
          </p:nvSpPr>
          <p:spPr>
            <a:xfrm>
              <a:off x="6266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
            <p:cNvSpPr/>
            <p:nvPr/>
          </p:nvSpPr>
          <p:spPr>
            <a:xfrm>
              <a:off x="6193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
            <p:cNvSpPr/>
            <p:nvPr/>
          </p:nvSpPr>
          <p:spPr>
            <a:xfrm>
              <a:off x="6120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
            <p:cNvSpPr/>
            <p:nvPr/>
          </p:nvSpPr>
          <p:spPr>
            <a:xfrm>
              <a:off x="60484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
            <p:cNvSpPr/>
            <p:nvPr/>
          </p:nvSpPr>
          <p:spPr>
            <a:xfrm>
              <a:off x="5976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
            <p:cNvSpPr/>
            <p:nvPr/>
          </p:nvSpPr>
          <p:spPr>
            <a:xfrm>
              <a:off x="5903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
            <p:cNvSpPr/>
            <p:nvPr/>
          </p:nvSpPr>
          <p:spPr>
            <a:xfrm>
              <a:off x="5830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
            <p:cNvSpPr/>
            <p:nvPr/>
          </p:nvSpPr>
          <p:spPr>
            <a:xfrm>
              <a:off x="5757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
            <p:cNvSpPr/>
            <p:nvPr/>
          </p:nvSpPr>
          <p:spPr>
            <a:xfrm>
              <a:off x="5685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
            <p:cNvSpPr/>
            <p:nvPr/>
          </p:nvSpPr>
          <p:spPr>
            <a:xfrm>
              <a:off x="56129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
            <p:cNvSpPr/>
            <p:nvPr/>
          </p:nvSpPr>
          <p:spPr>
            <a:xfrm>
              <a:off x="5540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
            <p:cNvSpPr/>
            <p:nvPr/>
          </p:nvSpPr>
          <p:spPr>
            <a:xfrm>
              <a:off x="5468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
            <p:cNvSpPr/>
            <p:nvPr/>
          </p:nvSpPr>
          <p:spPr>
            <a:xfrm>
              <a:off x="5394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
            <p:cNvSpPr/>
            <p:nvPr/>
          </p:nvSpPr>
          <p:spPr>
            <a:xfrm>
              <a:off x="53222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
            <p:cNvSpPr/>
            <p:nvPr/>
          </p:nvSpPr>
          <p:spPr>
            <a:xfrm>
              <a:off x="5249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
            <p:cNvSpPr/>
            <p:nvPr/>
          </p:nvSpPr>
          <p:spPr>
            <a:xfrm>
              <a:off x="5177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
            <p:cNvSpPr/>
            <p:nvPr/>
          </p:nvSpPr>
          <p:spPr>
            <a:xfrm>
              <a:off x="510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
            <p:cNvSpPr/>
            <p:nvPr/>
          </p:nvSpPr>
          <p:spPr>
            <a:xfrm>
              <a:off x="5032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
            <p:cNvSpPr/>
            <p:nvPr/>
          </p:nvSpPr>
          <p:spPr>
            <a:xfrm>
              <a:off x="4959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
            <p:cNvSpPr/>
            <p:nvPr/>
          </p:nvSpPr>
          <p:spPr>
            <a:xfrm>
              <a:off x="4886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
            <p:cNvSpPr/>
            <p:nvPr/>
          </p:nvSpPr>
          <p:spPr>
            <a:xfrm>
              <a:off x="48141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
            <p:cNvSpPr/>
            <p:nvPr/>
          </p:nvSpPr>
          <p:spPr>
            <a:xfrm>
              <a:off x="4741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
            <p:cNvSpPr/>
            <p:nvPr/>
          </p:nvSpPr>
          <p:spPr>
            <a:xfrm>
              <a:off x="4669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
            <p:cNvSpPr/>
            <p:nvPr/>
          </p:nvSpPr>
          <p:spPr>
            <a:xfrm>
              <a:off x="4596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
            <p:cNvSpPr/>
            <p:nvPr/>
          </p:nvSpPr>
          <p:spPr>
            <a:xfrm>
              <a:off x="4523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
            <p:cNvSpPr/>
            <p:nvPr/>
          </p:nvSpPr>
          <p:spPr>
            <a:xfrm>
              <a:off x="4451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
            <p:cNvSpPr/>
            <p:nvPr/>
          </p:nvSpPr>
          <p:spPr>
            <a:xfrm>
              <a:off x="43785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
            <p:cNvSpPr/>
            <p:nvPr/>
          </p:nvSpPr>
          <p:spPr>
            <a:xfrm>
              <a:off x="4306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
            <p:cNvSpPr/>
            <p:nvPr/>
          </p:nvSpPr>
          <p:spPr>
            <a:xfrm>
              <a:off x="4233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
            <p:cNvSpPr/>
            <p:nvPr/>
          </p:nvSpPr>
          <p:spPr>
            <a:xfrm>
              <a:off x="4160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p:nvPr/>
          </p:nvSpPr>
          <p:spPr>
            <a:xfrm>
              <a:off x="40878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
            <p:cNvSpPr/>
            <p:nvPr/>
          </p:nvSpPr>
          <p:spPr>
            <a:xfrm>
              <a:off x="4015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
            <p:cNvSpPr/>
            <p:nvPr/>
          </p:nvSpPr>
          <p:spPr>
            <a:xfrm>
              <a:off x="3942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
            <p:cNvSpPr/>
            <p:nvPr/>
          </p:nvSpPr>
          <p:spPr>
            <a:xfrm>
              <a:off x="38705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
            <p:cNvSpPr/>
            <p:nvPr/>
          </p:nvSpPr>
          <p:spPr>
            <a:xfrm>
              <a:off x="3798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
            <p:cNvSpPr/>
            <p:nvPr/>
          </p:nvSpPr>
          <p:spPr>
            <a:xfrm>
              <a:off x="3724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
            <p:cNvSpPr/>
            <p:nvPr/>
          </p:nvSpPr>
          <p:spPr>
            <a:xfrm>
              <a:off x="3652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
            <p:cNvSpPr/>
            <p:nvPr/>
          </p:nvSpPr>
          <p:spPr>
            <a:xfrm>
              <a:off x="3579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
            <p:cNvSpPr/>
            <p:nvPr/>
          </p:nvSpPr>
          <p:spPr>
            <a:xfrm>
              <a:off x="3507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
            <p:cNvSpPr/>
            <p:nvPr/>
          </p:nvSpPr>
          <p:spPr>
            <a:xfrm>
              <a:off x="3434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
            <p:cNvSpPr/>
            <p:nvPr/>
          </p:nvSpPr>
          <p:spPr>
            <a:xfrm>
              <a:off x="3362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
            <p:cNvSpPr/>
            <p:nvPr/>
          </p:nvSpPr>
          <p:spPr>
            <a:xfrm>
              <a:off x="3289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
            <p:cNvSpPr/>
            <p:nvPr/>
          </p:nvSpPr>
          <p:spPr>
            <a:xfrm>
              <a:off x="3216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
            <p:cNvSpPr/>
            <p:nvPr/>
          </p:nvSpPr>
          <p:spPr>
            <a:xfrm>
              <a:off x="31442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
            <p:cNvSpPr/>
            <p:nvPr/>
          </p:nvSpPr>
          <p:spPr>
            <a:xfrm>
              <a:off x="3071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
            <p:cNvSpPr/>
            <p:nvPr/>
          </p:nvSpPr>
          <p:spPr>
            <a:xfrm>
              <a:off x="2999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
            <p:cNvSpPr/>
            <p:nvPr/>
          </p:nvSpPr>
          <p:spPr>
            <a:xfrm>
              <a:off x="2925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
            <p:cNvSpPr/>
            <p:nvPr/>
          </p:nvSpPr>
          <p:spPr>
            <a:xfrm>
              <a:off x="28535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
            <p:cNvSpPr/>
            <p:nvPr/>
          </p:nvSpPr>
          <p:spPr>
            <a:xfrm>
              <a:off x="2781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
            <p:cNvSpPr/>
            <p:nvPr/>
          </p:nvSpPr>
          <p:spPr>
            <a:xfrm>
              <a:off x="27086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
            <p:cNvSpPr/>
            <p:nvPr/>
          </p:nvSpPr>
          <p:spPr>
            <a:xfrm>
              <a:off x="2636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
            <p:cNvSpPr/>
            <p:nvPr/>
          </p:nvSpPr>
          <p:spPr>
            <a:xfrm>
              <a:off x="2563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
            <p:cNvSpPr/>
            <p:nvPr/>
          </p:nvSpPr>
          <p:spPr>
            <a:xfrm>
              <a:off x="2490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
            <p:cNvSpPr/>
            <p:nvPr/>
          </p:nvSpPr>
          <p:spPr>
            <a:xfrm>
              <a:off x="2417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
            <p:cNvSpPr/>
            <p:nvPr/>
          </p:nvSpPr>
          <p:spPr>
            <a:xfrm>
              <a:off x="2345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
            <p:cNvSpPr/>
            <p:nvPr/>
          </p:nvSpPr>
          <p:spPr>
            <a:xfrm>
              <a:off x="2273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
            <p:cNvSpPr/>
            <p:nvPr/>
          </p:nvSpPr>
          <p:spPr>
            <a:xfrm>
              <a:off x="2200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
            <p:cNvSpPr/>
            <p:nvPr/>
          </p:nvSpPr>
          <p:spPr>
            <a:xfrm>
              <a:off x="2128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
            <p:cNvSpPr/>
            <p:nvPr/>
          </p:nvSpPr>
          <p:spPr>
            <a:xfrm>
              <a:off x="2054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
            <p:cNvSpPr/>
            <p:nvPr/>
          </p:nvSpPr>
          <p:spPr>
            <a:xfrm>
              <a:off x="1982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
            <p:cNvSpPr/>
            <p:nvPr/>
          </p:nvSpPr>
          <p:spPr>
            <a:xfrm>
              <a:off x="19098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
            <p:cNvSpPr/>
            <p:nvPr/>
          </p:nvSpPr>
          <p:spPr>
            <a:xfrm>
              <a:off x="1837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
            <p:cNvSpPr/>
            <p:nvPr/>
          </p:nvSpPr>
          <p:spPr>
            <a:xfrm>
              <a:off x="1764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
            <p:cNvSpPr/>
            <p:nvPr/>
          </p:nvSpPr>
          <p:spPr>
            <a:xfrm>
              <a:off x="1692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
            <p:cNvSpPr/>
            <p:nvPr/>
          </p:nvSpPr>
          <p:spPr>
            <a:xfrm>
              <a:off x="161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
            <p:cNvSpPr/>
            <p:nvPr/>
          </p:nvSpPr>
          <p:spPr>
            <a:xfrm>
              <a:off x="1546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
            <p:cNvSpPr/>
            <p:nvPr/>
          </p:nvSpPr>
          <p:spPr>
            <a:xfrm>
              <a:off x="14742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
            <p:cNvSpPr/>
            <p:nvPr/>
          </p:nvSpPr>
          <p:spPr>
            <a:xfrm>
              <a:off x="1401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
            <p:cNvSpPr/>
            <p:nvPr/>
          </p:nvSpPr>
          <p:spPr>
            <a:xfrm>
              <a:off x="1329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
            <p:cNvSpPr/>
            <p:nvPr/>
          </p:nvSpPr>
          <p:spPr>
            <a:xfrm>
              <a:off x="1256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
            <p:cNvSpPr/>
            <p:nvPr/>
          </p:nvSpPr>
          <p:spPr>
            <a:xfrm>
              <a:off x="1183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
            <p:cNvSpPr/>
            <p:nvPr/>
          </p:nvSpPr>
          <p:spPr>
            <a:xfrm>
              <a:off x="1111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
            <p:cNvSpPr/>
            <p:nvPr/>
          </p:nvSpPr>
          <p:spPr>
            <a:xfrm>
              <a:off x="10387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
            <p:cNvSpPr/>
            <p:nvPr/>
          </p:nvSpPr>
          <p:spPr>
            <a:xfrm>
              <a:off x="9662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
            <p:cNvSpPr/>
            <p:nvPr/>
          </p:nvSpPr>
          <p:spPr>
            <a:xfrm>
              <a:off x="8938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
            <p:cNvSpPr/>
            <p:nvPr/>
          </p:nvSpPr>
          <p:spPr>
            <a:xfrm>
              <a:off x="820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
            <p:cNvSpPr/>
            <p:nvPr/>
          </p:nvSpPr>
          <p:spPr>
            <a:xfrm>
              <a:off x="747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
            <p:cNvSpPr/>
            <p:nvPr/>
          </p:nvSpPr>
          <p:spPr>
            <a:xfrm>
              <a:off x="675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
            <p:cNvSpPr/>
            <p:nvPr/>
          </p:nvSpPr>
          <p:spPr>
            <a:xfrm>
              <a:off x="6031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
            <p:cNvSpPr/>
            <p:nvPr/>
          </p:nvSpPr>
          <p:spPr>
            <a:xfrm>
              <a:off x="5306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
            <p:cNvSpPr/>
            <p:nvPr/>
          </p:nvSpPr>
          <p:spPr>
            <a:xfrm>
              <a:off x="4582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
            <p:cNvSpPr/>
            <p:nvPr/>
          </p:nvSpPr>
          <p:spPr>
            <a:xfrm>
              <a:off x="38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
            <p:cNvSpPr/>
            <p:nvPr/>
          </p:nvSpPr>
          <p:spPr>
            <a:xfrm>
              <a:off x="312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1"/>
          <p:cNvSpPr txBox="1"/>
          <p:nvPr>
            <p:ph type="title"/>
          </p:nvPr>
        </p:nvSpPr>
        <p:spPr>
          <a:xfrm>
            <a:off x="747925" y="225025"/>
            <a:ext cx="6791700" cy="857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1pPr>
            <a:lvl2pPr lvl="1">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2pPr>
            <a:lvl3pPr lvl="2">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3pPr>
            <a:lvl4pPr lvl="3">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4pPr>
            <a:lvl5pPr lvl="4">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5pPr>
            <a:lvl6pPr lvl="5">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6pPr>
            <a:lvl7pPr lvl="6">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7pPr>
            <a:lvl8pPr lvl="7">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8pPr>
            <a:lvl9pPr lvl="8">
              <a:spcBef>
                <a:spcPts val="0"/>
              </a:spcBef>
              <a:spcAft>
                <a:spcPts val="0"/>
              </a:spcAft>
              <a:buClr>
                <a:schemeClr val="accent1"/>
              </a:buClr>
              <a:buSzPts val="1800"/>
              <a:buFont typeface="Sniglet"/>
              <a:buNone/>
              <a:defRPr sz="1800">
                <a:solidFill>
                  <a:schemeClr val="accent1"/>
                </a:solidFill>
                <a:latin typeface="Sniglet"/>
                <a:ea typeface="Sniglet"/>
                <a:cs typeface="Sniglet"/>
                <a:sym typeface="Sniglet"/>
              </a:defRPr>
            </a:lvl9pPr>
          </a:lstStyle>
          <a:p/>
        </p:txBody>
      </p:sp>
      <p:sp>
        <p:nvSpPr>
          <p:cNvPr id="159" name="Google Shape;159;p1"/>
          <p:cNvSpPr txBox="1"/>
          <p:nvPr>
            <p:ph idx="1" type="body"/>
          </p:nvPr>
        </p:nvSpPr>
        <p:spPr>
          <a:xfrm>
            <a:off x="747925" y="1314900"/>
            <a:ext cx="6791700" cy="3610800"/>
          </a:xfrm>
          <a:prstGeom prst="rect">
            <a:avLst/>
          </a:prstGeom>
          <a:noFill/>
          <a:ln>
            <a:noFill/>
          </a:ln>
        </p:spPr>
        <p:txBody>
          <a:bodyPr anchorCtr="0" anchor="t" bIns="91425" lIns="91425" spcFirstLastPara="1" rIns="91425" wrap="square" tIns="91425">
            <a:noAutofit/>
          </a:bodyPr>
          <a:lstStyle>
            <a:lvl1pPr indent="-393700" lvl="0" marL="457200">
              <a:spcBef>
                <a:spcPts val="600"/>
              </a:spcBef>
              <a:spcAft>
                <a:spcPts val="0"/>
              </a:spcAft>
              <a:buClr>
                <a:schemeClr val="dk1"/>
              </a:buClr>
              <a:buSzPts val="2600"/>
              <a:buFont typeface="Dosis"/>
              <a:buChar char="✘"/>
              <a:defRPr sz="2600">
                <a:solidFill>
                  <a:schemeClr val="dk1"/>
                </a:solidFill>
                <a:latin typeface="Dosis"/>
                <a:ea typeface="Dosis"/>
                <a:cs typeface="Dosis"/>
                <a:sym typeface="Dosis"/>
              </a:defRPr>
            </a:lvl1pPr>
            <a:lvl2pPr indent="-355600" lvl="1" marL="9144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2pPr>
            <a:lvl3pPr indent="-355600" lvl="2" marL="1371600">
              <a:spcBef>
                <a:spcPts val="0"/>
              </a:spcBef>
              <a:spcAft>
                <a:spcPts val="0"/>
              </a:spcAft>
              <a:buClr>
                <a:schemeClr val="dk1"/>
              </a:buClr>
              <a:buSzPts val="2000"/>
              <a:buFont typeface="Dosis"/>
              <a:buChar char="■"/>
              <a:defRPr sz="2000">
                <a:solidFill>
                  <a:schemeClr val="dk1"/>
                </a:solidFill>
                <a:latin typeface="Dosis"/>
                <a:ea typeface="Dosis"/>
                <a:cs typeface="Dosis"/>
                <a:sym typeface="Dosis"/>
              </a:defRPr>
            </a:lvl3pPr>
            <a:lvl4pPr indent="-342900" lvl="3" marL="18288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4pPr>
            <a:lvl5pPr indent="-342900" lvl="4" marL="22860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5pPr>
            <a:lvl6pPr indent="-342900" lvl="5" marL="27432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6pPr>
            <a:lvl7pPr indent="-342900" lvl="6" marL="32004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7pPr>
            <a:lvl8pPr indent="-342900" lvl="7" marL="36576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8pPr>
            <a:lvl9pPr indent="-342900" lvl="8" marL="4114800">
              <a:spcBef>
                <a:spcPts val="0"/>
              </a:spcBef>
              <a:spcAft>
                <a:spcPts val="0"/>
              </a:spcAft>
              <a:buClr>
                <a:schemeClr val="dk1"/>
              </a:buClr>
              <a:buSzPts val="1800"/>
              <a:buFont typeface="Dosis"/>
              <a:buChar char="■"/>
              <a:defRPr sz="1800">
                <a:solidFill>
                  <a:schemeClr val="dk1"/>
                </a:solidFill>
                <a:latin typeface="Dosis"/>
                <a:ea typeface="Dosis"/>
                <a:cs typeface="Dosis"/>
                <a:sym typeface="Dosis"/>
              </a:defRPr>
            </a:lvl9pPr>
          </a:lstStyle>
          <a:p/>
        </p:txBody>
      </p:sp>
      <p:sp>
        <p:nvSpPr>
          <p:cNvPr id="160" name="Google Shape;160;p1"/>
          <p:cNvSpPr txBox="1"/>
          <p:nvPr>
            <p:ph idx="12" type="sldNum"/>
          </p:nvPr>
        </p:nvSpPr>
        <p:spPr>
          <a:xfrm>
            <a:off x="90619" y="4722737"/>
            <a:ext cx="548700" cy="393600"/>
          </a:xfrm>
          <a:prstGeom prst="rect">
            <a:avLst/>
          </a:prstGeom>
          <a:noFill/>
          <a:ln>
            <a:noFill/>
          </a:ln>
        </p:spPr>
        <p:txBody>
          <a:bodyPr anchorCtr="0" anchor="t" bIns="91425" lIns="91425" spcFirstLastPara="1" rIns="91425" wrap="square" tIns="91425">
            <a:noAutofit/>
          </a:bodyPr>
          <a:lstStyle>
            <a:lvl1pPr lvl="0">
              <a:buNone/>
              <a:defRPr sz="1200">
                <a:solidFill>
                  <a:schemeClr val="accent1"/>
                </a:solidFill>
                <a:latin typeface="Sniglet"/>
                <a:ea typeface="Sniglet"/>
                <a:cs typeface="Sniglet"/>
                <a:sym typeface="Sniglet"/>
              </a:defRPr>
            </a:lvl1pPr>
            <a:lvl2pPr lvl="1">
              <a:buNone/>
              <a:defRPr sz="1200">
                <a:solidFill>
                  <a:schemeClr val="accent1"/>
                </a:solidFill>
                <a:latin typeface="Sniglet"/>
                <a:ea typeface="Sniglet"/>
                <a:cs typeface="Sniglet"/>
                <a:sym typeface="Sniglet"/>
              </a:defRPr>
            </a:lvl2pPr>
            <a:lvl3pPr lvl="2">
              <a:buNone/>
              <a:defRPr sz="1200">
                <a:solidFill>
                  <a:schemeClr val="accent1"/>
                </a:solidFill>
                <a:latin typeface="Sniglet"/>
                <a:ea typeface="Sniglet"/>
                <a:cs typeface="Sniglet"/>
                <a:sym typeface="Sniglet"/>
              </a:defRPr>
            </a:lvl3pPr>
            <a:lvl4pPr lvl="3">
              <a:buNone/>
              <a:defRPr sz="1200">
                <a:solidFill>
                  <a:schemeClr val="accent1"/>
                </a:solidFill>
                <a:latin typeface="Sniglet"/>
                <a:ea typeface="Sniglet"/>
                <a:cs typeface="Sniglet"/>
                <a:sym typeface="Sniglet"/>
              </a:defRPr>
            </a:lvl4pPr>
            <a:lvl5pPr lvl="4">
              <a:buNone/>
              <a:defRPr sz="1200">
                <a:solidFill>
                  <a:schemeClr val="accent1"/>
                </a:solidFill>
                <a:latin typeface="Sniglet"/>
                <a:ea typeface="Sniglet"/>
                <a:cs typeface="Sniglet"/>
                <a:sym typeface="Sniglet"/>
              </a:defRPr>
            </a:lvl5pPr>
            <a:lvl6pPr lvl="5">
              <a:buNone/>
              <a:defRPr sz="1200">
                <a:solidFill>
                  <a:schemeClr val="accent1"/>
                </a:solidFill>
                <a:latin typeface="Sniglet"/>
                <a:ea typeface="Sniglet"/>
                <a:cs typeface="Sniglet"/>
                <a:sym typeface="Sniglet"/>
              </a:defRPr>
            </a:lvl6pPr>
            <a:lvl7pPr lvl="6">
              <a:buNone/>
              <a:defRPr sz="1200">
                <a:solidFill>
                  <a:schemeClr val="accent1"/>
                </a:solidFill>
                <a:latin typeface="Sniglet"/>
                <a:ea typeface="Sniglet"/>
                <a:cs typeface="Sniglet"/>
                <a:sym typeface="Sniglet"/>
              </a:defRPr>
            </a:lvl7pPr>
            <a:lvl8pPr lvl="7">
              <a:buNone/>
              <a:defRPr sz="1200">
                <a:solidFill>
                  <a:schemeClr val="accent1"/>
                </a:solidFill>
                <a:latin typeface="Sniglet"/>
                <a:ea typeface="Sniglet"/>
                <a:cs typeface="Sniglet"/>
                <a:sym typeface="Sniglet"/>
              </a:defRPr>
            </a:lvl8pPr>
            <a:lvl9pPr lvl="8">
              <a:buNone/>
              <a:defRPr sz="1200">
                <a:solidFill>
                  <a:schemeClr val="accent1"/>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www.youtube.com/watch?v=MDieTrtnFf0" TargetMode="Externa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12"/>
          <p:cNvSpPr txBox="1"/>
          <p:nvPr>
            <p:ph type="ctrTitle"/>
          </p:nvPr>
        </p:nvSpPr>
        <p:spPr>
          <a:xfrm>
            <a:off x="2305100" y="69250"/>
            <a:ext cx="6153000" cy="266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      </a:t>
            </a:r>
            <a:r>
              <a:rPr lang="en"/>
              <a:t>LCD and               </a:t>
            </a:r>
            <a:r>
              <a:rPr lang="en"/>
              <a:t>Potentiometer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21"/>
          <p:cNvSpPr txBox="1"/>
          <p:nvPr>
            <p:ph type="title"/>
          </p:nvPr>
        </p:nvSpPr>
        <p:spPr>
          <a:xfrm>
            <a:off x="553225" y="225025"/>
            <a:ext cx="67029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6000"/>
          </a:p>
          <a:p>
            <a:pPr indent="0" lvl="0" marL="0" rtl="0" algn="l">
              <a:spcBef>
                <a:spcPts val="0"/>
              </a:spcBef>
              <a:spcAft>
                <a:spcPts val="0"/>
              </a:spcAft>
              <a:buNone/>
            </a:pPr>
            <a:r>
              <a:rPr lang="en" sz="4000"/>
              <a:t>Qualitative</a:t>
            </a:r>
            <a:r>
              <a:rPr lang="en" sz="4000"/>
              <a:t> and </a:t>
            </a:r>
            <a:r>
              <a:rPr lang="en" sz="4000"/>
              <a:t>Quantitative</a:t>
            </a:r>
            <a:endParaRPr sz="4000"/>
          </a:p>
        </p:txBody>
      </p:sp>
      <p:sp>
        <p:nvSpPr>
          <p:cNvPr id="586" name="Google Shape;586;p21"/>
          <p:cNvSpPr txBox="1"/>
          <p:nvPr>
            <p:ph idx="1" type="body"/>
          </p:nvPr>
        </p:nvSpPr>
        <p:spPr>
          <a:xfrm>
            <a:off x="747925" y="1363153"/>
            <a:ext cx="3159000" cy="3610800"/>
          </a:xfrm>
          <a:prstGeom prst="rect">
            <a:avLst/>
          </a:prstGeom>
        </p:spPr>
        <p:txBody>
          <a:bodyPr anchorCtr="0" anchor="t" bIns="91425" lIns="91425" spcFirstLastPara="1" rIns="91425" wrap="square" tIns="91425">
            <a:normAutofit fontScale="70000" lnSpcReduction="20000"/>
          </a:bodyPr>
          <a:lstStyle/>
          <a:p>
            <a:pPr indent="0" lvl="0" marL="0" rtl="0" algn="l">
              <a:spcBef>
                <a:spcPts val="600"/>
              </a:spcBef>
              <a:spcAft>
                <a:spcPts val="0"/>
              </a:spcAft>
              <a:buNone/>
            </a:pPr>
            <a:r>
              <a:rPr lang="en"/>
              <a:t>We analyzed that by turning the knob of the potentiometer to the middle, I saw the phrase disappear. This might be because the potentiometer doesn’t let any electrons go through. Then I turned the knob from the middle to a quarter to the right, the phrase wasn’t too dim nor too bright. This might be because the potentiometer is letting a steady flow of electrons through. Then I turned the knob all the way to the right, this made the phrase so bright you can barely see the phrase. This might be because the potentiometer is letting almost all the electrons go through. This is similar to a floodgate in where we control the flow of something and in this case we control the flow of electrons.</a:t>
            </a:r>
            <a:endParaRPr/>
          </a:p>
        </p:txBody>
      </p:sp>
      <p:sp>
        <p:nvSpPr>
          <p:cNvPr id="587" name="Google Shape;587;p21"/>
          <p:cNvSpPr txBox="1"/>
          <p:nvPr>
            <p:ph idx="2" type="body"/>
          </p:nvPr>
        </p:nvSpPr>
        <p:spPr>
          <a:xfrm>
            <a:off x="4097098" y="1363153"/>
            <a:ext cx="3159000" cy="3610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588" name="Google Shape;588;p21"/>
          <p:cNvSpPr txBox="1"/>
          <p:nvPr>
            <p:ph idx="12" type="sldNum"/>
          </p:nvPr>
        </p:nvSpPr>
        <p:spPr>
          <a:xfrm>
            <a:off x="90619" y="4722737"/>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589" name="Google Shape;589;p21"/>
          <p:cNvPicPr preferRelativeResize="0"/>
          <p:nvPr/>
        </p:nvPicPr>
        <p:blipFill>
          <a:blip r:embed="rId3">
            <a:alphaModFix/>
          </a:blip>
          <a:stretch>
            <a:fillRect/>
          </a:stretch>
        </p:blipFill>
        <p:spPr>
          <a:xfrm>
            <a:off x="3973325" y="2419194"/>
            <a:ext cx="3406551" cy="149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22"/>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95" name="Google Shape;595;p22"/>
          <p:cNvSpPr txBox="1"/>
          <p:nvPr/>
        </p:nvSpPr>
        <p:spPr>
          <a:xfrm>
            <a:off x="1727525" y="401975"/>
            <a:ext cx="6188700" cy="15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chemeClr val="dk1"/>
                </a:solidFill>
                <a:latin typeface="Dosis"/>
                <a:ea typeface="Dosis"/>
                <a:cs typeface="Dosis"/>
                <a:sym typeface="Dosis"/>
              </a:rPr>
              <a:t>       </a:t>
            </a:r>
            <a:r>
              <a:rPr lang="en" sz="6000">
                <a:solidFill>
                  <a:schemeClr val="accent1"/>
                </a:solidFill>
                <a:latin typeface="Sniglet"/>
                <a:ea typeface="Sniglet"/>
                <a:cs typeface="Sniglet"/>
                <a:sym typeface="Sniglet"/>
              </a:rPr>
              <a:t>Conclusion</a:t>
            </a:r>
            <a:endParaRPr sz="6000">
              <a:solidFill>
                <a:schemeClr val="accent1"/>
              </a:solidFill>
              <a:latin typeface="Sniglet"/>
              <a:ea typeface="Sniglet"/>
              <a:cs typeface="Sniglet"/>
              <a:sym typeface="Sniglet"/>
            </a:endParaRPr>
          </a:p>
        </p:txBody>
      </p:sp>
      <p:sp>
        <p:nvSpPr>
          <p:cNvPr id="596" name="Google Shape;596;p22"/>
          <p:cNvSpPr txBox="1"/>
          <p:nvPr/>
        </p:nvSpPr>
        <p:spPr>
          <a:xfrm>
            <a:off x="2717325" y="1952600"/>
            <a:ext cx="4037100" cy="3190800"/>
          </a:xfrm>
          <a:prstGeom prst="rect">
            <a:avLst/>
          </a:prstGeom>
          <a:noFill/>
          <a:ln>
            <a:noFill/>
          </a:ln>
        </p:spPr>
        <p:txBody>
          <a:bodyPr anchorCtr="0" anchor="t" bIns="91425" lIns="91425" spcFirstLastPara="1" rIns="91425" wrap="square" tIns="91425">
            <a:normAutofit fontScale="77500"/>
          </a:bodyPr>
          <a:lstStyle/>
          <a:p>
            <a:pPr indent="0" lvl="0" marL="0" rtl="0" algn="l">
              <a:spcBef>
                <a:spcPts val="0"/>
              </a:spcBef>
              <a:spcAft>
                <a:spcPts val="0"/>
              </a:spcAft>
              <a:buNone/>
            </a:pPr>
            <a:r>
              <a:rPr lang="en" sz="2600">
                <a:solidFill>
                  <a:schemeClr val="dk1"/>
                </a:solidFill>
                <a:latin typeface="Dosis"/>
                <a:ea typeface="Dosis"/>
                <a:cs typeface="Dosis"/>
                <a:sym typeface="Dosis"/>
              </a:rPr>
              <a:t>It was predicted in our hypothesis that turning the potentiometer anywhere to the right would make the phrase on the LCD screen brighter. That’s because the potentiometer is like a resistor. There are different types of resistors. Different resistors have different effects but with a potentiometer, it’s a three-way variable resistor that you can control.</a:t>
            </a:r>
            <a:endParaRPr sz="2600">
              <a:solidFill>
                <a:schemeClr val="dk1"/>
              </a:solidFill>
              <a:latin typeface="Dosis"/>
              <a:ea typeface="Dosis"/>
              <a:cs typeface="Dosis"/>
              <a:sym typeface="Dosi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23"/>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02" name="Google Shape;602;p23"/>
          <p:cNvSpPr txBox="1"/>
          <p:nvPr/>
        </p:nvSpPr>
        <p:spPr>
          <a:xfrm>
            <a:off x="2300025" y="564825"/>
            <a:ext cx="4386600" cy="9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chemeClr val="dk1"/>
                </a:solidFill>
                <a:latin typeface="Sniglet"/>
                <a:ea typeface="Sniglet"/>
                <a:cs typeface="Sniglet"/>
                <a:sym typeface="Sniglet"/>
              </a:rPr>
              <a:t>       </a:t>
            </a:r>
            <a:r>
              <a:rPr lang="en" sz="6000">
                <a:solidFill>
                  <a:schemeClr val="accent1"/>
                </a:solidFill>
                <a:latin typeface="Sniglet"/>
                <a:ea typeface="Sniglet"/>
                <a:cs typeface="Sniglet"/>
                <a:sym typeface="Sniglet"/>
              </a:rPr>
              <a:t>Video</a:t>
            </a:r>
            <a:endParaRPr sz="6000">
              <a:solidFill>
                <a:schemeClr val="accent1"/>
              </a:solidFill>
              <a:latin typeface="Sniglet"/>
              <a:ea typeface="Sniglet"/>
              <a:cs typeface="Sniglet"/>
              <a:sym typeface="Sniglet"/>
            </a:endParaRPr>
          </a:p>
        </p:txBody>
      </p:sp>
      <p:pic>
        <p:nvPicPr>
          <p:cNvPr id="603" name="Google Shape;603;p23" title="Science fair video">
            <a:hlinkClick r:id="rId3"/>
          </p:cNvPr>
          <p:cNvPicPr preferRelativeResize="0"/>
          <p:nvPr/>
        </p:nvPicPr>
        <p:blipFill>
          <a:blip r:embed="rId4">
            <a:alphaModFix/>
          </a:blip>
          <a:stretch>
            <a:fillRect/>
          </a:stretch>
        </p:blipFill>
        <p:spPr>
          <a:xfrm>
            <a:off x="1996300" y="1765475"/>
            <a:ext cx="5489466" cy="3087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1000"/>
                                        <p:tgtEl>
                                          <p:spTgt spid="6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24"/>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09" name="Google Shape;609;p24"/>
          <p:cNvSpPr txBox="1"/>
          <p:nvPr/>
        </p:nvSpPr>
        <p:spPr>
          <a:xfrm>
            <a:off x="3047275" y="419250"/>
            <a:ext cx="3464700" cy="83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chemeClr val="accent1"/>
                </a:solidFill>
                <a:latin typeface="Sniglet"/>
                <a:ea typeface="Sniglet"/>
                <a:cs typeface="Sniglet"/>
                <a:sym typeface="Sniglet"/>
              </a:rPr>
              <a:t> Citations</a:t>
            </a:r>
            <a:endParaRPr sz="6000">
              <a:solidFill>
                <a:schemeClr val="accent1"/>
              </a:solidFill>
              <a:latin typeface="Sniglet"/>
              <a:ea typeface="Sniglet"/>
              <a:cs typeface="Sniglet"/>
              <a:sym typeface="Sniglet"/>
            </a:endParaRPr>
          </a:p>
        </p:txBody>
      </p:sp>
      <p:sp>
        <p:nvSpPr>
          <p:cNvPr id="610" name="Google Shape;610;p24"/>
          <p:cNvSpPr txBox="1"/>
          <p:nvPr/>
        </p:nvSpPr>
        <p:spPr>
          <a:xfrm>
            <a:off x="3008450" y="1836125"/>
            <a:ext cx="3173400" cy="23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600">
              <a:solidFill>
                <a:schemeClr val="dk1"/>
              </a:solidFill>
              <a:latin typeface="Dosis"/>
              <a:ea typeface="Dosis"/>
              <a:cs typeface="Dosis"/>
              <a:sym typeface="Dosis"/>
            </a:endParaRPr>
          </a:p>
        </p:txBody>
      </p:sp>
      <p:sp>
        <p:nvSpPr>
          <p:cNvPr id="611" name="Google Shape;611;p24"/>
          <p:cNvSpPr txBox="1"/>
          <p:nvPr/>
        </p:nvSpPr>
        <p:spPr>
          <a:xfrm>
            <a:off x="2358250" y="1372250"/>
            <a:ext cx="4755300" cy="4357500"/>
          </a:xfrm>
          <a:prstGeom prst="rect">
            <a:avLst/>
          </a:prstGeom>
          <a:noFill/>
          <a:ln>
            <a:noFill/>
          </a:ln>
        </p:spPr>
        <p:txBody>
          <a:bodyPr anchorCtr="0" anchor="t" bIns="91425" lIns="91425" spcFirstLastPara="1" rIns="91425" wrap="square" tIns="91425">
            <a:normAutofit fontScale="77500" lnSpcReduction="20000"/>
          </a:bodyPr>
          <a:lstStyle/>
          <a:p>
            <a:pPr indent="-457200" lvl="0" marL="457200" rtl="0" algn="l">
              <a:lnSpc>
                <a:spcPct val="200000"/>
              </a:lnSpc>
              <a:spcBef>
                <a:spcPts val="0"/>
              </a:spcBef>
              <a:spcAft>
                <a:spcPts val="0"/>
              </a:spcAft>
              <a:buNone/>
            </a:pPr>
            <a:r>
              <a:rPr i="1" lang="en" sz="1100"/>
              <a:t>Bojack 10K Ohm Breadboard Trim Potentiometer With Knob For Arduino P103 3 Termin</a:t>
            </a:r>
            <a:r>
              <a:rPr lang="en" sz="1100"/>
              <a:t>. (n.d.). eBay. Retrieved February 19, 2024, from https://www.ebay.ca/itm/373153101301</a:t>
            </a:r>
            <a:endParaRPr sz="1100"/>
          </a:p>
          <a:p>
            <a:pPr indent="-457200" lvl="0" marL="457200" rtl="0" algn="l">
              <a:lnSpc>
                <a:spcPct val="200000"/>
              </a:lnSpc>
              <a:spcBef>
                <a:spcPts val="0"/>
              </a:spcBef>
              <a:spcAft>
                <a:spcPts val="0"/>
              </a:spcAft>
              <a:buNone/>
            </a:pPr>
            <a:r>
              <a:rPr lang="en" sz="1100"/>
              <a:t>Braza, J. (2020, May 21). </a:t>
            </a:r>
            <a:r>
              <a:rPr i="1" lang="en" sz="1100"/>
              <a:t>How Variable Resistors Work</a:t>
            </a:r>
            <a:r>
              <a:rPr lang="en" sz="1100"/>
              <a:t>. Circuit Basics. Retrieved February 19, 2024, from https://www.circuitbasics.com/variable-resistors/</a:t>
            </a:r>
            <a:endParaRPr sz="1100"/>
          </a:p>
          <a:p>
            <a:pPr indent="-457200" lvl="0" marL="457200" rtl="0" algn="l">
              <a:lnSpc>
                <a:spcPct val="200000"/>
              </a:lnSpc>
              <a:spcBef>
                <a:spcPts val="0"/>
              </a:spcBef>
              <a:spcAft>
                <a:spcPts val="0"/>
              </a:spcAft>
              <a:buNone/>
            </a:pPr>
            <a:r>
              <a:rPr i="1" lang="en" sz="1100"/>
              <a:t>Laptop - Free computer icons</a:t>
            </a:r>
            <a:r>
              <a:rPr lang="en" sz="1100"/>
              <a:t>. (n.d.). Flaticon. Retrieved February 19, 2024, from https://www.flaticon.com/free-icon/laptop_5957235</a:t>
            </a:r>
            <a:endParaRPr sz="1100"/>
          </a:p>
          <a:p>
            <a:pPr indent="-457200" lvl="0" marL="457200" rtl="0" algn="l">
              <a:lnSpc>
                <a:spcPct val="200000"/>
              </a:lnSpc>
              <a:spcBef>
                <a:spcPts val="0"/>
              </a:spcBef>
              <a:spcAft>
                <a:spcPts val="0"/>
              </a:spcAft>
              <a:buNone/>
            </a:pPr>
            <a:r>
              <a:rPr i="1" lang="en" sz="1100"/>
              <a:t>Liquid-crystal display</a:t>
            </a:r>
            <a:r>
              <a:rPr lang="en" sz="1100"/>
              <a:t>. (n.d.). Wikipedia. Retrieved February 19, 2024, from https://en.wikipedia.org/wiki/Liquid-crystal_display</a:t>
            </a:r>
            <a:endParaRPr sz="1100"/>
          </a:p>
          <a:p>
            <a:pPr indent="-457200" lvl="0" marL="457200" rtl="0" algn="l">
              <a:lnSpc>
                <a:spcPct val="200000"/>
              </a:lnSpc>
              <a:spcBef>
                <a:spcPts val="0"/>
              </a:spcBef>
              <a:spcAft>
                <a:spcPts val="0"/>
              </a:spcAft>
              <a:buNone/>
            </a:pPr>
            <a:r>
              <a:rPr i="1" lang="en" sz="1100"/>
              <a:t>Potentiometer</a:t>
            </a:r>
            <a:r>
              <a:rPr lang="en" sz="1100"/>
              <a:t>. (n.d.). Wikipedia. Retrieved February 19, 2024, from https://en.wikipedia.org/wiki/Potentiometer</a:t>
            </a:r>
            <a:endParaRPr sz="1100"/>
          </a:p>
          <a:p>
            <a:pPr indent="-457200" lvl="0" marL="457200" rtl="0" algn="l">
              <a:lnSpc>
                <a:spcPct val="200000"/>
              </a:lnSpc>
              <a:spcBef>
                <a:spcPts val="0"/>
              </a:spcBef>
              <a:spcAft>
                <a:spcPts val="0"/>
              </a:spcAft>
              <a:buNone/>
            </a:pPr>
            <a:r>
              <a:rPr i="1" lang="en" sz="1100"/>
              <a:t>Smart Phone Icon PNG &amp; SVG Design For T-Shirts</a:t>
            </a:r>
            <a:r>
              <a:rPr lang="en" sz="1100"/>
              <a:t>. (n.d.). Vexels. Retrieved February 19, 2024, from https://www.vexels.com/png-svg/preview/128754/smart-phone-icon</a:t>
            </a:r>
            <a:endParaRPr sz="1100"/>
          </a:p>
          <a:p>
            <a:pPr indent="-457200" lvl="0" marL="457200" rtl="0" algn="l">
              <a:lnSpc>
                <a:spcPct val="200000"/>
              </a:lnSpc>
              <a:spcBef>
                <a:spcPts val="0"/>
              </a:spcBef>
              <a:spcAft>
                <a:spcPts val="0"/>
              </a:spcAft>
              <a:buNone/>
            </a:pPr>
            <a:r>
              <a:rPr i="1" lang="en" sz="1100"/>
              <a:t>"tablet" Icon - Download for free – Iconduck</a:t>
            </a:r>
            <a:r>
              <a:rPr lang="en" sz="1100"/>
              <a:t>. (n.d.). Iconduck. Retrieved February 19, 2024, from https://iconduck.com/icons/22620/tablet</a:t>
            </a:r>
            <a:endParaRPr sz="1100"/>
          </a:p>
          <a:p>
            <a:pPr indent="-457200" lvl="0" marL="457200" rtl="0" algn="l">
              <a:lnSpc>
                <a:spcPct val="200000"/>
              </a:lnSpc>
              <a:spcBef>
                <a:spcPts val="0"/>
              </a:spcBef>
              <a:spcAft>
                <a:spcPts val="0"/>
              </a:spcAft>
              <a:buNone/>
            </a:pPr>
            <a:r>
              <a:rPr i="1" lang="en" sz="1100"/>
              <a:t>tv icon Vector Illustration 582064 Vector Art at Vecteezy</a:t>
            </a:r>
            <a:r>
              <a:rPr lang="en" sz="1100"/>
              <a:t>. (n.d.). Vecteezy. Retrieved February 19, 2024, from https://www.vecteezy.com/vector-art/582064-tv-icon-vector-illustration</a:t>
            </a:r>
            <a:endParaRPr sz="1100"/>
          </a:p>
          <a:p>
            <a:pPr indent="0" lvl="0" marL="0" rtl="0" algn="l">
              <a:spcBef>
                <a:spcPts val="0"/>
              </a:spcBef>
              <a:spcAft>
                <a:spcPts val="0"/>
              </a:spcAft>
              <a:buNone/>
            </a:pPr>
            <a:r>
              <a:t/>
            </a:r>
            <a:endParaRPr sz="2600">
              <a:solidFill>
                <a:schemeClr val="dk1"/>
              </a:solidFill>
              <a:latin typeface="Dosis"/>
              <a:ea typeface="Dosis"/>
              <a:cs typeface="Dosis"/>
              <a:sym typeface="Dosi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25"/>
          <p:cNvSpPr txBox="1"/>
          <p:nvPr>
            <p:ph idx="4294967295" type="ctrTitle"/>
          </p:nvPr>
        </p:nvSpPr>
        <p:spPr>
          <a:xfrm>
            <a:off x="3657038" y="1073100"/>
            <a:ext cx="32292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THANKS!</a:t>
            </a:r>
            <a:endParaRPr sz="6000"/>
          </a:p>
        </p:txBody>
      </p:sp>
      <p:sp>
        <p:nvSpPr>
          <p:cNvPr id="617" name="Google Shape;617;p25"/>
          <p:cNvSpPr txBox="1"/>
          <p:nvPr>
            <p:ph idx="4294967295" type="body"/>
          </p:nvPr>
        </p:nvSpPr>
        <p:spPr>
          <a:xfrm>
            <a:off x="3657038" y="2119105"/>
            <a:ext cx="3229200" cy="2461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3600"/>
              <a:t>Any questions?</a:t>
            </a:r>
            <a:endParaRPr/>
          </a:p>
          <a:p>
            <a:pPr indent="0" lvl="0" marL="457200" rtl="0" algn="l">
              <a:spcBef>
                <a:spcPts val="600"/>
              </a:spcBef>
              <a:spcAft>
                <a:spcPts val="0"/>
              </a:spcAft>
              <a:buNone/>
            </a:pPr>
            <a:r>
              <a:t/>
            </a:r>
            <a:endParaRPr sz="2000"/>
          </a:p>
        </p:txBody>
      </p:sp>
      <p:sp>
        <p:nvSpPr>
          <p:cNvPr id="618" name="Google Shape;618;p25"/>
          <p:cNvSpPr/>
          <p:nvPr/>
        </p:nvSpPr>
        <p:spPr>
          <a:xfrm>
            <a:off x="2257757" y="1402659"/>
            <a:ext cx="1180108" cy="1089975"/>
          </a:xfrm>
          <a:custGeom>
            <a:rect b="b" l="l" r="r" t="t"/>
            <a:pathLst>
              <a:path extrusionOk="0" h="15890" w="17204">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78D8"/>
              </a:solidFill>
            </a:endParaRPr>
          </a:p>
        </p:txBody>
      </p:sp>
      <p:sp>
        <p:nvSpPr>
          <p:cNvPr id="619" name="Google Shape;619;p25"/>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13"/>
          <p:cNvSpPr txBox="1"/>
          <p:nvPr>
            <p:ph idx="4294967295" type="ctrTitle"/>
          </p:nvPr>
        </p:nvSpPr>
        <p:spPr>
          <a:xfrm>
            <a:off x="3019275" y="1073093"/>
            <a:ext cx="46413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HELLO!</a:t>
            </a:r>
            <a:endParaRPr sz="6000"/>
          </a:p>
        </p:txBody>
      </p:sp>
      <p:sp>
        <p:nvSpPr>
          <p:cNvPr id="531" name="Google Shape;531;p13"/>
          <p:cNvSpPr txBox="1"/>
          <p:nvPr>
            <p:ph idx="4294967295" type="body"/>
          </p:nvPr>
        </p:nvSpPr>
        <p:spPr>
          <a:xfrm>
            <a:off x="2326875" y="2109225"/>
            <a:ext cx="4641300" cy="2461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3600"/>
              <a:t>  </a:t>
            </a:r>
            <a:r>
              <a:rPr b="1" lang="en" sz="3600"/>
              <a:t>I this is Zeb and Sabbir</a:t>
            </a:r>
            <a:endParaRPr/>
          </a:p>
          <a:p>
            <a:pPr indent="0" lvl="0" marL="0" rtl="0" algn="l">
              <a:spcBef>
                <a:spcPts val="600"/>
              </a:spcBef>
              <a:spcAft>
                <a:spcPts val="0"/>
              </a:spcAft>
              <a:buNone/>
            </a:pPr>
            <a:r>
              <a:rPr lang="en" sz="2000"/>
              <a:t>     And </a:t>
            </a:r>
            <a:r>
              <a:rPr lang="en" sz="2000"/>
              <a:t>I'm</a:t>
            </a:r>
            <a:r>
              <a:rPr lang="en" sz="2000"/>
              <a:t> here to do Our Science fair        </a:t>
            </a:r>
            <a:r>
              <a:rPr lang="en" sz="2000"/>
              <a:t>           </a:t>
            </a:r>
            <a:r>
              <a:rPr lang="en" sz="2000">
                <a:solidFill>
                  <a:schemeClr val="lt1"/>
                </a:solidFill>
              </a:rPr>
              <a:t>ueh fi8er f7u</a:t>
            </a:r>
            <a:r>
              <a:rPr lang="en" sz="2000">
                <a:solidFill>
                  <a:srgbClr val="000000"/>
                </a:solidFill>
              </a:rPr>
              <a:t> </a:t>
            </a:r>
            <a:r>
              <a:rPr lang="en" sz="2000"/>
              <a:t>presentation</a:t>
            </a:r>
            <a:r>
              <a:rPr lang="en" sz="2000">
                <a:solidFill>
                  <a:srgbClr val="000000"/>
                </a:solidFill>
              </a:rPr>
              <a:t>    </a:t>
            </a:r>
            <a:r>
              <a:rPr lang="en" sz="2000">
                <a:solidFill>
                  <a:srgbClr val="000000"/>
                </a:solidFill>
              </a:rPr>
              <a:t> </a:t>
            </a:r>
            <a:endParaRPr sz="2000">
              <a:solidFill>
                <a:srgbClr val="000000"/>
              </a:solidFill>
            </a:endParaRPr>
          </a:p>
          <a:p>
            <a:pPr indent="0" lvl="0" marL="0" rtl="0" algn="l">
              <a:spcBef>
                <a:spcPts val="600"/>
              </a:spcBef>
              <a:spcAft>
                <a:spcPts val="0"/>
              </a:spcAft>
              <a:buNone/>
            </a:pPr>
            <a:r>
              <a:t/>
            </a:r>
            <a:endParaRPr sz="2000"/>
          </a:p>
        </p:txBody>
      </p:sp>
      <p:sp>
        <p:nvSpPr>
          <p:cNvPr id="532" name="Google Shape;532;p13"/>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14"/>
          <p:cNvSpPr txBox="1"/>
          <p:nvPr>
            <p:ph type="ctrTitle"/>
          </p:nvPr>
        </p:nvSpPr>
        <p:spPr>
          <a:xfrm>
            <a:off x="3210935" y="1661762"/>
            <a:ext cx="5301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           </a:t>
            </a:r>
            <a:r>
              <a:rPr lang="en"/>
              <a:t>Let's</a:t>
            </a:r>
            <a:r>
              <a:rPr lang="en"/>
              <a:t> Start Guys</a:t>
            </a:r>
            <a:endParaRPr/>
          </a:p>
        </p:txBody>
      </p:sp>
      <p:sp>
        <p:nvSpPr>
          <p:cNvPr id="538" name="Google Shape;538;p14"/>
          <p:cNvSpPr txBox="1"/>
          <p:nvPr>
            <p:ph idx="1" type="subTitle"/>
          </p:nvPr>
        </p:nvSpPr>
        <p:spPr>
          <a:xfrm>
            <a:off x="3210885" y="2864177"/>
            <a:ext cx="5301600" cy="784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Let’s start with the first set of slides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15"/>
          <p:cNvSpPr txBox="1"/>
          <p:nvPr>
            <p:ph idx="1" type="body"/>
          </p:nvPr>
        </p:nvSpPr>
        <p:spPr>
          <a:xfrm>
            <a:off x="2159250" y="1354775"/>
            <a:ext cx="4825500" cy="3789000"/>
          </a:xfrm>
          <a:prstGeom prst="rect">
            <a:avLst/>
          </a:prstGeom>
        </p:spPr>
        <p:txBody>
          <a:bodyPr anchorCtr="0" anchor="ctr" bIns="91425" lIns="91425" spcFirstLastPara="1" rIns="91425" wrap="square" tIns="91425">
            <a:normAutofit fontScale="32500"/>
          </a:bodyPr>
          <a:lstStyle/>
          <a:p>
            <a:pPr indent="0" lvl="0" marL="0" rtl="0" algn="l">
              <a:lnSpc>
                <a:spcPct val="115000"/>
              </a:lnSpc>
              <a:spcBef>
                <a:spcPts val="1200"/>
              </a:spcBef>
              <a:spcAft>
                <a:spcPts val="0"/>
              </a:spcAft>
              <a:buNone/>
            </a:pPr>
            <a:r>
              <a:rPr b="0" lang="en" sz="2000">
                <a:solidFill>
                  <a:schemeClr val="dk1"/>
                </a:solidFill>
                <a:latin typeface="Sniglet"/>
                <a:ea typeface="Sniglet"/>
                <a:cs typeface="Sniglet"/>
                <a:sym typeface="Sniglet"/>
              </a:rPr>
              <a:t>A Liquid Crystal Display (LCD) is a type of output display that uses liquid crystals combined with polarizers. LCDs come in all sorts of shapes and sizes. They are also very flexible depending on their size. They were first invented in 1964 by Radio Corporation of America (RCA) and it was first mass-produced by Epson in 1982. LCDs have replaced the heavy, bulky, and less energy-efficient cathode ray tubes (CRT) displays. More so, CRTs were more prone to break due to them being mostly made out of glass.</a:t>
            </a:r>
            <a:endParaRPr b="0" sz="2000">
              <a:solidFill>
                <a:schemeClr val="dk1"/>
              </a:solidFill>
              <a:latin typeface="Sniglet"/>
              <a:ea typeface="Sniglet"/>
              <a:cs typeface="Sniglet"/>
              <a:sym typeface="Sniglet"/>
            </a:endParaRPr>
          </a:p>
          <a:p>
            <a:pPr indent="0" lvl="0" marL="0" rtl="0" algn="l">
              <a:lnSpc>
                <a:spcPct val="115000"/>
              </a:lnSpc>
              <a:spcBef>
                <a:spcPts val="1200"/>
              </a:spcBef>
              <a:spcAft>
                <a:spcPts val="0"/>
              </a:spcAft>
              <a:buNone/>
            </a:pPr>
            <a:r>
              <a:rPr b="0" lang="en" sz="2000">
                <a:solidFill>
                  <a:schemeClr val="dk1"/>
                </a:solidFill>
                <a:latin typeface="Sniglet"/>
                <a:ea typeface="Sniglet"/>
                <a:cs typeface="Sniglet"/>
                <a:sym typeface="Sniglet"/>
              </a:rPr>
              <a:t>There are six layers to an LCD screen:</a:t>
            </a:r>
            <a:endParaRPr b="0" sz="2000">
              <a:solidFill>
                <a:schemeClr val="dk1"/>
              </a:solidFill>
              <a:latin typeface="Sniglet"/>
              <a:ea typeface="Sniglet"/>
              <a:cs typeface="Sniglet"/>
              <a:sym typeface="Sniglet"/>
            </a:endParaRPr>
          </a:p>
          <a:p>
            <a:pPr indent="-251301" lvl="0" marL="457200" rtl="0" algn="l">
              <a:lnSpc>
                <a:spcPct val="115000"/>
              </a:lnSpc>
              <a:spcBef>
                <a:spcPts val="1200"/>
              </a:spcBef>
              <a:spcAft>
                <a:spcPts val="0"/>
              </a:spcAft>
              <a:buClr>
                <a:srgbClr val="000000"/>
              </a:buClr>
              <a:buSzPct val="55000"/>
              <a:buFont typeface="Arial"/>
              <a:buChar char="●"/>
            </a:pPr>
            <a:r>
              <a:rPr b="0" lang="en" sz="2000">
                <a:solidFill>
                  <a:schemeClr val="dk1"/>
                </a:solidFill>
                <a:latin typeface="Sniglet"/>
                <a:ea typeface="Sniglet"/>
                <a:cs typeface="Sniglet"/>
                <a:sym typeface="Sniglet"/>
              </a:rPr>
              <a:t>The first layer consists of a polarizer filter film that has a vertical axis that allows light that enters through to be polarized</a:t>
            </a:r>
            <a:endParaRPr b="0" sz="2000">
              <a:solidFill>
                <a:schemeClr val="dk1"/>
              </a:solidFill>
              <a:latin typeface="Sniglet"/>
              <a:ea typeface="Sniglet"/>
              <a:cs typeface="Sniglet"/>
              <a:sym typeface="Sniglet"/>
            </a:endParaRPr>
          </a:p>
          <a:p>
            <a:pPr indent="-251301" lvl="0" marL="457200" rtl="0" algn="l">
              <a:lnSpc>
                <a:spcPct val="115000"/>
              </a:lnSpc>
              <a:spcBef>
                <a:spcPts val="0"/>
              </a:spcBef>
              <a:spcAft>
                <a:spcPts val="0"/>
              </a:spcAft>
              <a:buClr>
                <a:srgbClr val="000000"/>
              </a:buClr>
              <a:buSzPct val="55000"/>
              <a:buFont typeface="Arial"/>
              <a:buChar char="●"/>
            </a:pPr>
            <a:r>
              <a:rPr b="0" lang="en" sz="2000">
                <a:solidFill>
                  <a:schemeClr val="dk1"/>
                </a:solidFill>
                <a:latin typeface="Sniglet"/>
                <a:ea typeface="Sniglet"/>
                <a:cs typeface="Sniglet"/>
                <a:sym typeface="Sniglet"/>
              </a:rPr>
              <a:t>The second layer consists of a thin glass sheet that contains indium tin oxide (ITO) electrodes. The shape of these electrodes are embedded into the glass sheet, which determines what will be shown when the LCD is switched on</a:t>
            </a:r>
            <a:endParaRPr b="0" sz="2000">
              <a:solidFill>
                <a:schemeClr val="dk1"/>
              </a:solidFill>
              <a:latin typeface="Sniglet"/>
              <a:ea typeface="Sniglet"/>
              <a:cs typeface="Sniglet"/>
              <a:sym typeface="Sniglet"/>
            </a:endParaRPr>
          </a:p>
          <a:p>
            <a:pPr indent="-251301" lvl="0" marL="457200" rtl="0" algn="l">
              <a:lnSpc>
                <a:spcPct val="115000"/>
              </a:lnSpc>
              <a:spcBef>
                <a:spcPts val="0"/>
              </a:spcBef>
              <a:spcAft>
                <a:spcPts val="0"/>
              </a:spcAft>
              <a:buClr>
                <a:srgbClr val="000000"/>
              </a:buClr>
              <a:buSzPct val="55000"/>
              <a:buFont typeface="Arial"/>
              <a:buChar char="●"/>
            </a:pPr>
            <a:r>
              <a:rPr b="0" lang="en" sz="2000">
                <a:solidFill>
                  <a:schemeClr val="dk1"/>
                </a:solidFill>
                <a:latin typeface="Sniglet"/>
                <a:ea typeface="Sniglet"/>
                <a:cs typeface="Sniglet"/>
                <a:sym typeface="Sniglet"/>
              </a:rPr>
              <a:t>The third layer has a thin layer liquid crystals arranged in a way called the twisted nematic field effect</a:t>
            </a:r>
            <a:endParaRPr b="0" sz="2000">
              <a:solidFill>
                <a:schemeClr val="dk1"/>
              </a:solidFill>
              <a:latin typeface="Sniglet"/>
              <a:ea typeface="Sniglet"/>
              <a:cs typeface="Sniglet"/>
              <a:sym typeface="Sniglet"/>
            </a:endParaRPr>
          </a:p>
          <a:p>
            <a:pPr indent="-251301" lvl="0" marL="457200" rtl="0" algn="l">
              <a:lnSpc>
                <a:spcPct val="115000"/>
              </a:lnSpc>
              <a:spcBef>
                <a:spcPts val="0"/>
              </a:spcBef>
              <a:spcAft>
                <a:spcPts val="0"/>
              </a:spcAft>
              <a:buClr>
                <a:srgbClr val="000000"/>
              </a:buClr>
              <a:buSzPct val="55000"/>
              <a:buFont typeface="Arial"/>
              <a:buChar char="●"/>
            </a:pPr>
            <a:r>
              <a:rPr b="0" lang="en" sz="2000">
                <a:solidFill>
                  <a:schemeClr val="dk1"/>
                </a:solidFill>
                <a:latin typeface="Sniglet"/>
                <a:ea typeface="Sniglet"/>
                <a:cs typeface="Sniglet"/>
                <a:sym typeface="Sniglet"/>
              </a:rPr>
              <a:t>The fourth layer has another thin glass sheet that contains ITO electrodes but this layer has horizontal ridges that lines up with the horizontal polarizer film</a:t>
            </a:r>
            <a:endParaRPr b="0" sz="2000">
              <a:solidFill>
                <a:schemeClr val="dk1"/>
              </a:solidFill>
              <a:latin typeface="Sniglet"/>
              <a:ea typeface="Sniglet"/>
              <a:cs typeface="Sniglet"/>
              <a:sym typeface="Sniglet"/>
            </a:endParaRPr>
          </a:p>
          <a:p>
            <a:pPr indent="-251301" lvl="0" marL="457200" rtl="0" algn="l">
              <a:lnSpc>
                <a:spcPct val="115000"/>
              </a:lnSpc>
              <a:spcBef>
                <a:spcPts val="0"/>
              </a:spcBef>
              <a:spcAft>
                <a:spcPts val="0"/>
              </a:spcAft>
              <a:buClr>
                <a:srgbClr val="000000"/>
              </a:buClr>
              <a:buSzPct val="55000"/>
              <a:buFont typeface="Arial"/>
              <a:buChar char="●"/>
            </a:pPr>
            <a:r>
              <a:rPr b="0" lang="en" sz="2000">
                <a:solidFill>
                  <a:schemeClr val="dk1"/>
                </a:solidFill>
                <a:latin typeface="Sniglet"/>
                <a:ea typeface="Sniglet"/>
                <a:cs typeface="Sniglet"/>
                <a:sym typeface="Sniglet"/>
              </a:rPr>
              <a:t>The fifth layer has a another polarizer filter film but this one has a horizontal axis that either blocks or passes light</a:t>
            </a:r>
            <a:endParaRPr b="0" sz="2000">
              <a:solidFill>
                <a:schemeClr val="dk1"/>
              </a:solidFill>
              <a:latin typeface="Sniglet"/>
              <a:ea typeface="Sniglet"/>
              <a:cs typeface="Sniglet"/>
              <a:sym typeface="Sniglet"/>
            </a:endParaRPr>
          </a:p>
          <a:p>
            <a:pPr indent="-251301" lvl="0" marL="457200" rtl="0" algn="l">
              <a:lnSpc>
                <a:spcPct val="115000"/>
              </a:lnSpc>
              <a:spcBef>
                <a:spcPts val="0"/>
              </a:spcBef>
              <a:spcAft>
                <a:spcPts val="0"/>
              </a:spcAft>
              <a:buClr>
                <a:srgbClr val="000000"/>
              </a:buClr>
              <a:buSzPct val="55000"/>
              <a:buFont typeface="Arial"/>
              <a:buChar char="●"/>
            </a:pPr>
            <a:r>
              <a:rPr b="0" lang="en" sz="2000">
                <a:solidFill>
                  <a:schemeClr val="dk1"/>
                </a:solidFill>
                <a:latin typeface="Sniglet"/>
                <a:ea typeface="Sniglet"/>
                <a:cs typeface="Sniglet"/>
                <a:sym typeface="Sniglet"/>
              </a:rPr>
              <a:t>The sixth layer consists of a reflective surface that sends light back to the viewer. In a backlit LCD, the reflective surface is replaced by a light source</a:t>
            </a:r>
            <a:endParaRPr b="0" sz="2000">
              <a:solidFill>
                <a:schemeClr val="dk1"/>
              </a:solidFill>
              <a:latin typeface="Sniglet"/>
              <a:ea typeface="Sniglet"/>
              <a:cs typeface="Sniglet"/>
              <a:sym typeface="Sniglet"/>
            </a:endParaRPr>
          </a:p>
          <a:p>
            <a:pPr indent="0" lvl="0" marL="0" rtl="0" algn="l">
              <a:lnSpc>
                <a:spcPct val="115000"/>
              </a:lnSpc>
              <a:spcBef>
                <a:spcPts val="1200"/>
              </a:spcBef>
              <a:spcAft>
                <a:spcPts val="0"/>
              </a:spcAft>
              <a:buNone/>
            </a:pPr>
            <a:r>
              <a:rPr b="0" lang="en" sz="2000">
                <a:solidFill>
                  <a:schemeClr val="dk1"/>
                </a:solidFill>
                <a:latin typeface="Sniglet"/>
                <a:ea typeface="Sniglet"/>
                <a:cs typeface="Sniglet"/>
                <a:sym typeface="Sniglet"/>
              </a:rPr>
              <a:t>LCDs use much less power than the bulky CRT, which makes them produce less heat than its predecessor. LCDs produce no image bleeding nor smearing and produce high-quality images when displayed in a fixed resolution. Unlike CRTs, LCDs are not affected by any magnetic interference. LCDs can also display data from a Digital Visual Interface (DVI) or High-Definition Multimedia Interface (HDMI) connection without having the need to convert to analog data. But there can be downsides to having an LCD like limited viewing angles in older, cheaper displays. This is due to the viewer’s position on viewing the display, which affects the color, saturation, contrast, and brightness in certain angles. LCDs have a variety of applications such as TVs, monitors, digital watches, calculators, smartphones, and many more devices that require an output display. </a:t>
            </a:r>
            <a:endParaRPr b="0" sz="2000">
              <a:solidFill>
                <a:schemeClr val="dk1"/>
              </a:solidFill>
              <a:latin typeface="Sniglet"/>
              <a:ea typeface="Sniglet"/>
              <a:cs typeface="Sniglet"/>
              <a:sym typeface="Sniglet"/>
            </a:endParaRPr>
          </a:p>
          <a:p>
            <a:pPr indent="0" lvl="0" marL="0" rtl="0" algn="ctr">
              <a:lnSpc>
                <a:spcPct val="115000"/>
              </a:lnSpc>
              <a:spcBef>
                <a:spcPts val="1200"/>
              </a:spcBef>
              <a:spcAft>
                <a:spcPts val="0"/>
              </a:spcAft>
              <a:buNone/>
            </a:pPr>
            <a:r>
              <a:t/>
            </a:r>
            <a:endParaRPr b="0" sz="2000">
              <a:solidFill>
                <a:schemeClr val="dk1"/>
              </a:solidFill>
              <a:latin typeface="Sniglet"/>
              <a:ea typeface="Sniglet"/>
              <a:cs typeface="Sniglet"/>
              <a:sym typeface="Sniglet"/>
            </a:endParaRPr>
          </a:p>
          <a:p>
            <a:pPr indent="0" lvl="0" marL="0" rtl="0" algn="ctr">
              <a:spcBef>
                <a:spcPts val="600"/>
              </a:spcBef>
              <a:spcAft>
                <a:spcPts val="0"/>
              </a:spcAft>
              <a:buNone/>
            </a:pPr>
            <a:r>
              <a:t/>
            </a:r>
            <a:endParaRPr>
              <a:solidFill>
                <a:schemeClr val="dk1"/>
              </a:solidFill>
              <a:latin typeface="Sniglet"/>
              <a:ea typeface="Sniglet"/>
              <a:cs typeface="Sniglet"/>
              <a:sym typeface="Sniglet"/>
            </a:endParaRPr>
          </a:p>
        </p:txBody>
      </p:sp>
      <p:sp>
        <p:nvSpPr>
          <p:cNvPr id="544" name="Google Shape;544;p15"/>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45" name="Google Shape;545;p15"/>
          <p:cNvSpPr txBox="1"/>
          <p:nvPr/>
        </p:nvSpPr>
        <p:spPr>
          <a:xfrm>
            <a:off x="1728375" y="435225"/>
            <a:ext cx="5687400" cy="10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chemeClr val="accent1"/>
                </a:solidFill>
                <a:latin typeface="Sniglet"/>
                <a:ea typeface="Sniglet"/>
                <a:cs typeface="Sniglet"/>
                <a:sym typeface="Sniglet"/>
              </a:rPr>
              <a:t>What is and LCD</a:t>
            </a:r>
            <a:endParaRPr sz="6000">
              <a:solidFill>
                <a:schemeClr val="accent1"/>
              </a:solidFill>
              <a:latin typeface="Sniglet"/>
              <a:ea typeface="Sniglet"/>
              <a:cs typeface="Sniglet"/>
              <a:sym typeface="Snigle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16"/>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51" name="Google Shape;551;p16"/>
          <p:cNvSpPr txBox="1"/>
          <p:nvPr/>
        </p:nvSpPr>
        <p:spPr>
          <a:xfrm>
            <a:off x="2067275" y="59375"/>
            <a:ext cx="5262300" cy="8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chemeClr val="dk1"/>
                </a:solidFill>
                <a:latin typeface="Dosis"/>
                <a:ea typeface="Dosis"/>
                <a:cs typeface="Dosis"/>
                <a:sym typeface="Dosis"/>
              </a:rPr>
              <a:t>     </a:t>
            </a:r>
            <a:r>
              <a:rPr lang="en" sz="6000">
                <a:solidFill>
                  <a:schemeClr val="accent1"/>
                </a:solidFill>
                <a:latin typeface="Sniglet"/>
                <a:ea typeface="Sniglet"/>
                <a:cs typeface="Sniglet"/>
                <a:sym typeface="Sniglet"/>
              </a:rPr>
              <a:t>What is a </a:t>
            </a:r>
            <a:r>
              <a:rPr lang="en" sz="6000">
                <a:solidFill>
                  <a:schemeClr val="accent1"/>
                </a:solidFill>
                <a:latin typeface="Sniglet"/>
                <a:ea typeface="Sniglet"/>
                <a:cs typeface="Sniglet"/>
                <a:sym typeface="Sniglet"/>
              </a:rPr>
              <a:t>Potentiometer</a:t>
            </a:r>
            <a:endParaRPr sz="6000">
              <a:solidFill>
                <a:schemeClr val="accent1"/>
              </a:solidFill>
              <a:latin typeface="Sniglet"/>
              <a:ea typeface="Sniglet"/>
              <a:cs typeface="Sniglet"/>
              <a:sym typeface="Sniglet"/>
            </a:endParaRPr>
          </a:p>
        </p:txBody>
      </p:sp>
      <p:sp>
        <p:nvSpPr>
          <p:cNvPr id="552" name="Google Shape;552;p16"/>
          <p:cNvSpPr txBox="1"/>
          <p:nvPr/>
        </p:nvSpPr>
        <p:spPr>
          <a:xfrm>
            <a:off x="2314550" y="1843900"/>
            <a:ext cx="4431300" cy="3639300"/>
          </a:xfrm>
          <a:prstGeom prst="rect">
            <a:avLst/>
          </a:prstGeom>
          <a:noFill/>
          <a:ln>
            <a:noFill/>
          </a:ln>
        </p:spPr>
        <p:txBody>
          <a:bodyPr anchorCtr="0" anchor="t" bIns="91425" lIns="91425" spcFirstLastPara="1" rIns="91425" wrap="square" tIns="91425">
            <a:normAutofit fontScale="47500" lnSpcReduction="20000"/>
          </a:bodyPr>
          <a:lstStyle/>
          <a:p>
            <a:pPr indent="0" lvl="0" marL="0" rtl="0" algn="l">
              <a:lnSpc>
                <a:spcPct val="115000"/>
              </a:lnSpc>
              <a:spcBef>
                <a:spcPts val="1200"/>
              </a:spcBef>
              <a:spcAft>
                <a:spcPts val="0"/>
              </a:spcAft>
              <a:buNone/>
            </a:pPr>
            <a:r>
              <a:rPr lang="en" sz="2000">
                <a:latin typeface="Dosis"/>
                <a:ea typeface="Dosis"/>
                <a:cs typeface="Dosis"/>
                <a:sym typeface="Dosis"/>
              </a:rPr>
              <a:t>A potentiometer is a type of resistor that has three-terminal ends with a sliding rotating contact that forms an adjustable potential divider. Potentiometers are mostly used to control electronics for example they are used to control the volume of audio equipment. It can also be used to control the speed of a fan. Potentiometers can also act as a position transducer, a type of mechanism that converts a signal from one type of energy to a signal in another type of energy, which is used in joysticks for example. Potentiometers consists of a resistive element (made from carbon or other highly resistive materials), a sliding contact that makes electrical contact with the element, two of the terminals are attached to the ends of the element and the other terminal is attached to the sliding contact, a shaft that moves the sliding contact from one part to the other and a housing to enclose the element and the wiper. </a:t>
            </a:r>
            <a:endParaRPr sz="2000">
              <a:latin typeface="Dosis"/>
              <a:ea typeface="Dosis"/>
              <a:cs typeface="Dosis"/>
              <a:sym typeface="Dosis"/>
            </a:endParaRPr>
          </a:p>
          <a:p>
            <a:pPr indent="0" lvl="0" marL="0" rtl="0" algn="l">
              <a:lnSpc>
                <a:spcPct val="115000"/>
              </a:lnSpc>
              <a:spcBef>
                <a:spcPts val="1200"/>
              </a:spcBef>
              <a:spcAft>
                <a:spcPts val="0"/>
              </a:spcAft>
              <a:buNone/>
            </a:pPr>
            <a:r>
              <a:rPr lang="en" sz="2000">
                <a:latin typeface="Dosis"/>
                <a:ea typeface="Dosis"/>
                <a:cs typeface="Dosis"/>
                <a:sym typeface="Dosis"/>
              </a:rPr>
              <a:t>A trimpot is a type of potentiometer that is adjustable but it is really small in size. They are commonly used to initially calibrate equipment after the manufacturing process. They are usually mounted directly on a printed circuit board (PCB) due to them having three-terminal legs instead of the ones with holes in the terminals and their knob can be turned by a screwdriver. The name trimpot used to be a registered trademark from a company called Bourns, but later the name became generic. There are two main types of trimpots, a skeleton potentiometer, and a multi-turn potentiometer. A skeleton potentiometer works like a regular trimpot but it’s stripped from its enclosure and shaft. They also move less than a single full turn. A multi-turn potentiometer has a type of gearing arrangement inside the trimpot so it can do multiple turns, which makes it really precise to set the resistance.</a:t>
            </a:r>
            <a:endParaRPr sz="2000">
              <a:latin typeface="Dosis"/>
              <a:ea typeface="Dosis"/>
              <a:cs typeface="Dosis"/>
              <a:sym typeface="Dosis"/>
            </a:endParaRPr>
          </a:p>
          <a:p>
            <a:pPr indent="0" lvl="0" marL="0" rtl="0" algn="ctr">
              <a:lnSpc>
                <a:spcPct val="115000"/>
              </a:lnSpc>
              <a:spcBef>
                <a:spcPts val="1200"/>
              </a:spcBef>
              <a:spcAft>
                <a:spcPts val="0"/>
              </a:spcAft>
              <a:buNone/>
            </a:pPr>
            <a:r>
              <a:t/>
            </a:r>
            <a:endParaRPr sz="2000">
              <a:latin typeface="Dosis"/>
              <a:ea typeface="Dosis"/>
              <a:cs typeface="Dosis"/>
              <a:sym typeface="Dosi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17"/>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58" name="Google Shape;558;p17"/>
          <p:cNvSpPr txBox="1"/>
          <p:nvPr/>
        </p:nvSpPr>
        <p:spPr>
          <a:xfrm>
            <a:off x="2397075" y="526000"/>
            <a:ext cx="4813500" cy="8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chemeClr val="accent1"/>
                </a:solidFill>
                <a:latin typeface="Sniglet"/>
                <a:ea typeface="Sniglet"/>
                <a:cs typeface="Sniglet"/>
                <a:sym typeface="Sniglet"/>
              </a:rPr>
              <a:t>   Materials</a:t>
            </a:r>
            <a:endParaRPr sz="6000">
              <a:solidFill>
                <a:schemeClr val="accent1"/>
              </a:solidFill>
              <a:latin typeface="Sniglet"/>
              <a:ea typeface="Sniglet"/>
              <a:cs typeface="Sniglet"/>
              <a:sym typeface="Sniglet"/>
            </a:endParaRPr>
          </a:p>
        </p:txBody>
      </p:sp>
      <p:sp>
        <p:nvSpPr>
          <p:cNvPr id="559" name="Google Shape;559;p17"/>
          <p:cNvSpPr txBox="1"/>
          <p:nvPr/>
        </p:nvSpPr>
        <p:spPr>
          <a:xfrm>
            <a:off x="2445600" y="1894100"/>
            <a:ext cx="4076100" cy="32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1"/>
                </a:solidFill>
                <a:latin typeface="Dosis"/>
                <a:ea typeface="Dosis"/>
                <a:cs typeface="Dosis"/>
                <a:sym typeface="Dosis"/>
              </a:rPr>
              <a:t>16, </a:t>
            </a:r>
            <a:r>
              <a:rPr lang="en" sz="2500">
                <a:solidFill>
                  <a:schemeClr val="dk1"/>
                </a:solidFill>
                <a:latin typeface="Dosis"/>
                <a:ea typeface="Dosis"/>
                <a:cs typeface="Dosis"/>
                <a:sym typeface="Dosis"/>
              </a:rPr>
              <a:t>breadboard</a:t>
            </a:r>
            <a:r>
              <a:rPr lang="en" sz="2500">
                <a:solidFill>
                  <a:schemeClr val="dk1"/>
                </a:solidFill>
                <a:latin typeface="Dosis"/>
                <a:ea typeface="Dosis"/>
                <a:cs typeface="Dosis"/>
                <a:sym typeface="Dosis"/>
              </a:rPr>
              <a:t> jumper wires</a:t>
            </a:r>
            <a:endParaRPr sz="2500">
              <a:solidFill>
                <a:schemeClr val="dk1"/>
              </a:solidFill>
              <a:latin typeface="Dosis"/>
              <a:ea typeface="Dosis"/>
              <a:cs typeface="Dosis"/>
              <a:sym typeface="Dosis"/>
            </a:endParaRPr>
          </a:p>
          <a:p>
            <a:pPr indent="0" lvl="0" marL="0" rtl="0" algn="l">
              <a:spcBef>
                <a:spcPts val="0"/>
              </a:spcBef>
              <a:spcAft>
                <a:spcPts val="0"/>
              </a:spcAft>
              <a:buNone/>
            </a:pPr>
            <a:r>
              <a:rPr lang="en" sz="2500">
                <a:solidFill>
                  <a:schemeClr val="dk1"/>
                </a:solidFill>
                <a:latin typeface="Dosis"/>
                <a:ea typeface="Dosis"/>
                <a:cs typeface="Dosis"/>
                <a:sym typeface="Dosis"/>
              </a:rPr>
              <a:t>1, 10k potentiometer</a:t>
            </a:r>
            <a:endParaRPr sz="2500">
              <a:solidFill>
                <a:schemeClr val="dk1"/>
              </a:solidFill>
              <a:latin typeface="Dosis"/>
              <a:ea typeface="Dosis"/>
              <a:cs typeface="Dosis"/>
              <a:sym typeface="Dosis"/>
            </a:endParaRPr>
          </a:p>
          <a:p>
            <a:pPr indent="0" lvl="0" marL="0" rtl="0" algn="l">
              <a:spcBef>
                <a:spcPts val="0"/>
              </a:spcBef>
              <a:spcAft>
                <a:spcPts val="0"/>
              </a:spcAft>
              <a:buNone/>
            </a:pPr>
            <a:r>
              <a:rPr lang="en" sz="2500">
                <a:solidFill>
                  <a:schemeClr val="dk1"/>
                </a:solidFill>
                <a:latin typeface="Dosis"/>
                <a:ea typeface="Dosis"/>
                <a:cs typeface="Dosis"/>
                <a:sym typeface="Dosis"/>
              </a:rPr>
              <a:t>1, LCD screen</a:t>
            </a:r>
            <a:endParaRPr sz="2500">
              <a:solidFill>
                <a:schemeClr val="dk1"/>
              </a:solidFill>
              <a:latin typeface="Dosis"/>
              <a:ea typeface="Dosis"/>
              <a:cs typeface="Dosis"/>
              <a:sym typeface="Dosis"/>
            </a:endParaRPr>
          </a:p>
          <a:p>
            <a:pPr indent="0" lvl="0" marL="0" rtl="0" algn="l">
              <a:spcBef>
                <a:spcPts val="0"/>
              </a:spcBef>
              <a:spcAft>
                <a:spcPts val="0"/>
              </a:spcAft>
              <a:buNone/>
            </a:pPr>
            <a:r>
              <a:rPr lang="en" sz="2500">
                <a:solidFill>
                  <a:schemeClr val="dk1"/>
                </a:solidFill>
                <a:latin typeface="Dosis"/>
                <a:ea typeface="Dosis"/>
                <a:cs typeface="Dosis"/>
                <a:sym typeface="Dosis"/>
              </a:rPr>
              <a:t>1, 9V battery</a:t>
            </a:r>
            <a:endParaRPr sz="2500">
              <a:solidFill>
                <a:schemeClr val="dk1"/>
              </a:solidFill>
              <a:latin typeface="Dosis"/>
              <a:ea typeface="Dosis"/>
              <a:cs typeface="Dosis"/>
              <a:sym typeface="Dosis"/>
            </a:endParaRPr>
          </a:p>
          <a:p>
            <a:pPr indent="0" lvl="0" marL="0" rtl="0" algn="l">
              <a:spcBef>
                <a:spcPts val="0"/>
              </a:spcBef>
              <a:spcAft>
                <a:spcPts val="0"/>
              </a:spcAft>
              <a:buNone/>
            </a:pPr>
            <a:r>
              <a:rPr lang="en" sz="2500">
                <a:solidFill>
                  <a:schemeClr val="dk1"/>
                </a:solidFill>
                <a:latin typeface="Dosis"/>
                <a:ea typeface="Dosis"/>
                <a:cs typeface="Dosis"/>
                <a:sym typeface="Dosis"/>
              </a:rPr>
              <a:t>1, breadboard</a:t>
            </a:r>
            <a:endParaRPr sz="2500">
              <a:solidFill>
                <a:schemeClr val="dk1"/>
              </a:solidFill>
              <a:latin typeface="Dosis"/>
              <a:ea typeface="Dosis"/>
              <a:cs typeface="Dosis"/>
              <a:sym typeface="Dosis"/>
            </a:endParaRPr>
          </a:p>
          <a:p>
            <a:pPr indent="0" lvl="0" marL="0" rtl="0" algn="l">
              <a:spcBef>
                <a:spcPts val="0"/>
              </a:spcBef>
              <a:spcAft>
                <a:spcPts val="0"/>
              </a:spcAft>
              <a:buNone/>
            </a:pPr>
            <a:r>
              <a:rPr lang="en" sz="2500">
                <a:solidFill>
                  <a:schemeClr val="dk1"/>
                </a:solidFill>
                <a:latin typeface="Dosis"/>
                <a:ea typeface="Dosis"/>
                <a:cs typeface="Dosis"/>
                <a:sym typeface="Dosis"/>
              </a:rPr>
              <a:t>1, USB cable </a:t>
            </a:r>
            <a:endParaRPr sz="2500">
              <a:solidFill>
                <a:schemeClr val="dk1"/>
              </a:solidFill>
              <a:latin typeface="Dosis"/>
              <a:ea typeface="Dosis"/>
              <a:cs typeface="Dosis"/>
              <a:sym typeface="Dosis"/>
            </a:endParaRPr>
          </a:p>
          <a:p>
            <a:pPr indent="0" lvl="0" marL="0" rtl="0" algn="l">
              <a:spcBef>
                <a:spcPts val="0"/>
              </a:spcBef>
              <a:spcAft>
                <a:spcPts val="0"/>
              </a:spcAft>
              <a:buNone/>
            </a:pPr>
            <a:r>
              <a:rPr lang="en" sz="2500">
                <a:solidFill>
                  <a:schemeClr val="dk1"/>
                </a:solidFill>
                <a:latin typeface="Dosis"/>
                <a:ea typeface="Dosis"/>
                <a:cs typeface="Dosis"/>
                <a:sym typeface="Dosis"/>
              </a:rPr>
              <a:t>1, UNO R3 controller board</a:t>
            </a:r>
            <a:endParaRPr sz="2500">
              <a:solidFill>
                <a:schemeClr val="dk1"/>
              </a:solidFill>
              <a:latin typeface="Dosis"/>
              <a:ea typeface="Dosis"/>
              <a:cs typeface="Dosis"/>
              <a:sym typeface="Dosis"/>
            </a:endParaRPr>
          </a:p>
          <a:p>
            <a:pPr indent="0" lvl="0" marL="0" rtl="0" algn="l">
              <a:spcBef>
                <a:spcPts val="0"/>
              </a:spcBef>
              <a:spcAft>
                <a:spcPts val="0"/>
              </a:spcAft>
              <a:buNone/>
            </a:pPr>
            <a:r>
              <a:t/>
            </a:r>
            <a:endParaRPr sz="1100">
              <a:solidFill>
                <a:schemeClr val="dk1"/>
              </a:solidFill>
              <a:latin typeface="Dosis"/>
              <a:ea typeface="Dosis"/>
              <a:cs typeface="Dosis"/>
              <a:sym typeface="Dosi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18"/>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65" name="Google Shape;565;p18"/>
          <p:cNvSpPr txBox="1"/>
          <p:nvPr/>
        </p:nvSpPr>
        <p:spPr>
          <a:xfrm>
            <a:off x="2690475" y="695600"/>
            <a:ext cx="4027800" cy="8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chemeClr val="accent1"/>
                </a:solidFill>
                <a:latin typeface="Sniglet"/>
                <a:ea typeface="Sniglet"/>
                <a:cs typeface="Sniglet"/>
                <a:sym typeface="Sniglet"/>
              </a:rPr>
              <a:t>Hypothesis</a:t>
            </a:r>
            <a:endParaRPr sz="6000">
              <a:solidFill>
                <a:schemeClr val="accent1"/>
              </a:solidFill>
              <a:latin typeface="Sniglet"/>
              <a:ea typeface="Sniglet"/>
              <a:cs typeface="Sniglet"/>
              <a:sym typeface="Sniglet"/>
            </a:endParaRPr>
          </a:p>
        </p:txBody>
      </p:sp>
      <p:sp>
        <p:nvSpPr>
          <p:cNvPr id="566" name="Google Shape;566;p18"/>
          <p:cNvSpPr txBox="1"/>
          <p:nvPr/>
        </p:nvSpPr>
        <p:spPr>
          <a:xfrm>
            <a:off x="1962400" y="2198725"/>
            <a:ext cx="5366700" cy="250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Dosis"/>
                <a:ea typeface="Dosis"/>
                <a:cs typeface="Dosis"/>
                <a:sym typeface="Dosis"/>
              </a:rPr>
              <a:t>If the knob of the potentiometer is turned anywhere to the right. Then the phrase on the LCD screen will become brighter.</a:t>
            </a:r>
            <a:endParaRPr sz="2600">
              <a:solidFill>
                <a:schemeClr val="dk1"/>
              </a:solidFill>
              <a:latin typeface="Dosis"/>
              <a:ea typeface="Dosis"/>
              <a:cs typeface="Dosis"/>
              <a:sym typeface="Dosi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19"/>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72" name="Google Shape;572;p19"/>
          <p:cNvSpPr txBox="1"/>
          <p:nvPr/>
        </p:nvSpPr>
        <p:spPr>
          <a:xfrm>
            <a:off x="2760950" y="566400"/>
            <a:ext cx="4309800" cy="10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chemeClr val="accent1"/>
                </a:solidFill>
                <a:latin typeface="Sniglet"/>
                <a:ea typeface="Sniglet"/>
                <a:cs typeface="Sniglet"/>
                <a:sym typeface="Sniglet"/>
              </a:rPr>
              <a:t>Procedure</a:t>
            </a:r>
            <a:endParaRPr sz="6000">
              <a:solidFill>
                <a:schemeClr val="accent1"/>
              </a:solidFill>
              <a:latin typeface="Sniglet"/>
              <a:ea typeface="Sniglet"/>
              <a:cs typeface="Sniglet"/>
              <a:sym typeface="Sniglet"/>
            </a:endParaRPr>
          </a:p>
        </p:txBody>
      </p:sp>
      <p:sp>
        <p:nvSpPr>
          <p:cNvPr id="573" name="Google Shape;573;p19"/>
          <p:cNvSpPr txBox="1"/>
          <p:nvPr/>
        </p:nvSpPr>
        <p:spPr>
          <a:xfrm>
            <a:off x="1806450" y="1787725"/>
            <a:ext cx="5531100" cy="3565500"/>
          </a:xfrm>
          <a:prstGeom prst="rect">
            <a:avLst/>
          </a:prstGeom>
          <a:noFill/>
          <a:ln>
            <a:noFill/>
          </a:ln>
        </p:spPr>
        <p:txBody>
          <a:bodyPr anchorCtr="0" anchor="t" bIns="91425" lIns="91425" spcFirstLastPara="1" rIns="91425" wrap="square" tIns="91425">
            <a:normAutofit fontScale="25000" lnSpcReduction="20000"/>
          </a:bodyPr>
          <a:lstStyle/>
          <a:p>
            <a:pPr indent="-246062" lvl="0" marL="457200" rtl="0" algn="l">
              <a:lnSpc>
                <a:spcPct val="115000"/>
              </a:lnSpc>
              <a:spcBef>
                <a:spcPts val="1200"/>
              </a:spcBef>
              <a:spcAft>
                <a:spcPts val="0"/>
              </a:spcAft>
              <a:buSzPct val="55000"/>
              <a:buAutoNum type="arabicPeriod"/>
            </a:pPr>
            <a:r>
              <a:rPr lang="en" sz="2000">
                <a:solidFill>
                  <a:schemeClr val="dk1"/>
                </a:solidFill>
                <a:latin typeface="Dosis"/>
                <a:ea typeface="Dosis"/>
                <a:cs typeface="Dosis"/>
                <a:sym typeface="Dosis"/>
              </a:rPr>
              <a:t>Connect jumper wires to a Breadboard and to the UNO R3 controller board to configure the LCD and potentiometer so that you can program.</a:t>
            </a:r>
            <a:endParaRPr sz="2000">
              <a:solidFill>
                <a:schemeClr val="dk1"/>
              </a:solidFill>
              <a:latin typeface="Dosis"/>
              <a:ea typeface="Dosis"/>
              <a:cs typeface="Dosis"/>
              <a:sym typeface="Dosis"/>
            </a:endParaRPr>
          </a:p>
          <a:p>
            <a:pPr indent="-246062" lvl="0" marL="457200" rtl="0" algn="l">
              <a:lnSpc>
                <a:spcPct val="115000"/>
              </a:lnSpc>
              <a:spcBef>
                <a:spcPts val="0"/>
              </a:spcBef>
              <a:spcAft>
                <a:spcPts val="0"/>
              </a:spcAft>
              <a:buSzPct val="55000"/>
              <a:buAutoNum type="arabicPeriod"/>
            </a:pPr>
            <a:r>
              <a:rPr lang="en" sz="2000">
                <a:solidFill>
                  <a:schemeClr val="dk1"/>
                </a:solidFill>
                <a:latin typeface="Dosis"/>
                <a:ea typeface="Dosis"/>
                <a:cs typeface="Dosis"/>
                <a:sym typeface="Dosis"/>
              </a:rPr>
              <a:t>Connect the USB cable to to the UNO R3 controller board.</a:t>
            </a:r>
            <a:endParaRPr sz="2000">
              <a:solidFill>
                <a:schemeClr val="dk1"/>
              </a:solidFill>
              <a:latin typeface="Dosis"/>
              <a:ea typeface="Dosis"/>
              <a:cs typeface="Dosis"/>
              <a:sym typeface="Dosis"/>
            </a:endParaRPr>
          </a:p>
          <a:p>
            <a:pPr indent="-246062" lvl="0" marL="457200" rtl="0" algn="l">
              <a:lnSpc>
                <a:spcPct val="115000"/>
              </a:lnSpc>
              <a:spcBef>
                <a:spcPts val="0"/>
              </a:spcBef>
              <a:spcAft>
                <a:spcPts val="0"/>
              </a:spcAft>
              <a:buSzPct val="55000"/>
              <a:buAutoNum type="arabicPeriod"/>
            </a:pPr>
            <a:r>
              <a:rPr lang="en" sz="2000">
                <a:solidFill>
                  <a:schemeClr val="dk1"/>
                </a:solidFill>
                <a:latin typeface="Dosis"/>
                <a:ea typeface="Dosis"/>
                <a:cs typeface="Dosis"/>
                <a:sym typeface="Dosis"/>
              </a:rPr>
              <a:t>Open Arduino coding app.</a:t>
            </a:r>
            <a:endParaRPr sz="2000">
              <a:solidFill>
                <a:schemeClr val="dk1"/>
              </a:solidFill>
              <a:latin typeface="Dosis"/>
              <a:ea typeface="Dosis"/>
              <a:cs typeface="Dosis"/>
              <a:sym typeface="Dosis"/>
            </a:endParaRPr>
          </a:p>
          <a:p>
            <a:pPr indent="-246062" lvl="0" marL="457200" rtl="0" algn="l">
              <a:lnSpc>
                <a:spcPct val="115000"/>
              </a:lnSpc>
              <a:spcBef>
                <a:spcPts val="0"/>
              </a:spcBef>
              <a:spcAft>
                <a:spcPts val="0"/>
              </a:spcAft>
              <a:buSzPct val="55000"/>
              <a:buAutoNum type="arabicPeriod"/>
            </a:pPr>
            <a:r>
              <a:rPr lang="en" sz="2000">
                <a:solidFill>
                  <a:schemeClr val="dk1"/>
                </a:solidFill>
                <a:latin typeface="Dosis"/>
                <a:ea typeface="Dosis"/>
                <a:cs typeface="Dosis"/>
                <a:sym typeface="Dosis"/>
              </a:rPr>
              <a:t>Program the LCD screen so it can start up and show a phrase (you don’t need to program the potentiometer). Like this:</a:t>
            </a:r>
            <a:endParaRPr sz="2000">
              <a:solidFill>
                <a:schemeClr val="dk1"/>
              </a:solidFill>
              <a:latin typeface="Dosis"/>
              <a:ea typeface="Dosis"/>
              <a:cs typeface="Dosis"/>
              <a:sym typeface="Dosis"/>
            </a:endParaRPr>
          </a:p>
          <a:p>
            <a:pPr indent="0" lvl="0" marL="0" rtl="0" algn="l">
              <a:lnSpc>
                <a:spcPct val="115000"/>
              </a:lnSpc>
              <a:spcBef>
                <a:spcPts val="1200"/>
              </a:spcBef>
              <a:spcAft>
                <a:spcPts val="0"/>
              </a:spcAft>
              <a:buNone/>
            </a:pPr>
            <a:r>
              <a:rPr lang="en" sz="2000">
                <a:solidFill>
                  <a:schemeClr val="dk1"/>
                </a:solidFill>
                <a:latin typeface="Dosis"/>
                <a:ea typeface="Dosis"/>
                <a:cs typeface="Dosis"/>
                <a:sym typeface="Dosis"/>
              </a:rPr>
              <a:t>// Import the Liquid Crystal library</a:t>
            </a:r>
            <a:endParaRPr sz="2000">
              <a:solidFill>
                <a:schemeClr val="dk1"/>
              </a:solidFill>
              <a:latin typeface="Dosis"/>
              <a:ea typeface="Dosis"/>
              <a:cs typeface="Dosis"/>
              <a:sym typeface="Dosis"/>
            </a:endParaRPr>
          </a:p>
          <a:p>
            <a:pPr indent="0" lvl="0" marL="0" rtl="0" algn="l">
              <a:lnSpc>
                <a:spcPct val="115000"/>
              </a:lnSpc>
              <a:spcBef>
                <a:spcPts val="1200"/>
              </a:spcBef>
              <a:spcAft>
                <a:spcPts val="0"/>
              </a:spcAft>
              <a:buNone/>
            </a:pPr>
            <a:r>
              <a:rPr lang="en" sz="2000">
                <a:solidFill>
                  <a:schemeClr val="dk1"/>
                </a:solidFill>
                <a:latin typeface="Dosis"/>
                <a:ea typeface="Dosis"/>
                <a:cs typeface="Dosis"/>
                <a:sym typeface="Dosis"/>
              </a:rPr>
              <a:t>#include &lt;LiquidCrystal.h&gt;;</a:t>
            </a:r>
            <a:endParaRPr sz="2000">
              <a:solidFill>
                <a:schemeClr val="dk1"/>
              </a:solidFill>
              <a:latin typeface="Dosis"/>
              <a:ea typeface="Dosis"/>
              <a:cs typeface="Dosis"/>
              <a:sym typeface="Dosis"/>
            </a:endParaRPr>
          </a:p>
          <a:p>
            <a:pPr indent="0" lvl="0" marL="0" rtl="0" algn="l">
              <a:lnSpc>
                <a:spcPct val="115000"/>
              </a:lnSpc>
              <a:spcBef>
                <a:spcPts val="1200"/>
              </a:spcBef>
              <a:spcAft>
                <a:spcPts val="0"/>
              </a:spcAft>
              <a:buNone/>
            </a:pPr>
            <a:r>
              <a:rPr lang="en" sz="2000">
                <a:solidFill>
                  <a:schemeClr val="dk1"/>
                </a:solidFill>
                <a:latin typeface="Dosis"/>
                <a:ea typeface="Dosis"/>
                <a:cs typeface="Dosis"/>
                <a:sym typeface="Dosis"/>
              </a:rPr>
              <a:t>//Initialise the LCD with the arduino. LiquidCrystal(rs, enable, d4, d5, d6, d7)</a:t>
            </a:r>
            <a:endParaRPr sz="2000">
              <a:solidFill>
                <a:schemeClr val="dk1"/>
              </a:solidFill>
              <a:latin typeface="Dosis"/>
              <a:ea typeface="Dosis"/>
              <a:cs typeface="Dosis"/>
              <a:sym typeface="Dosis"/>
            </a:endParaRPr>
          </a:p>
          <a:p>
            <a:pPr indent="0" lvl="0" marL="0" rtl="0" algn="l">
              <a:lnSpc>
                <a:spcPct val="115000"/>
              </a:lnSpc>
              <a:spcBef>
                <a:spcPts val="1200"/>
              </a:spcBef>
              <a:spcAft>
                <a:spcPts val="0"/>
              </a:spcAft>
              <a:buNone/>
            </a:pPr>
            <a:r>
              <a:rPr lang="en" sz="2000">
                <a:solidFill>
                  <a:schemeClr val="dk1"/>
                </a:solidFill>
                <a:latin typeface="Dosis"/>
                <a:ea typeface="Dosis"/>
                <a:cs typeface="Dosis"/>
                <a:sym typeface="Dosis"/>
              </a:rPr>
              <a:t>LiquidCrystal lcd(12, 11, 5, 4, 3, 2);</a:t>
            </a:r>
            <a:endParaRPr sz="2000">
              <a:solidFill>
                <a:schemeClr val="dk1"/>
              </a:solidFill>
              <a:latin typeface="Dosis"/>
              <a:ea typeface="Dosis"/>
              <a:cs typeface="Dosis"/>
              <a:sym typeface="Dosis"/>
            </a:endParaRPr>
          </a:p>
          <a:p>
            <a:pPr indent="0" lvl="0" marL="0" rtl="0" algn="l">
              <a:lnSpc>
                <a:spcPct val="115000"/>
              </a:lnSpc>
              <a:spcBef>
                <a:spcPts val="1200"/>
              </a:spcBef>
              <a:spcAft>
                <a:spcPts val="0"/>
              </a:spcAft>
              <a:buNone/>
            </a:pPr>
            <a:r>
              <a:rPr lang="en" sz="2000">
                <a:solidFill>
                  <a:schemeClr val="dk1"/>
                </a:solidFill>
                <a:latin typeface="Dosis"/>
                <a:ea typeface="Dosis"/>
                <a:cs typeface="Dosis"/>
                <a:sym typeface="Dosis"/>
              </a:rPr>
              <a:t>void setup() {</a:t>
            </a:r>
            <a:endParaRPr sz="2000">
              <a:solidFill>
                <a:schemeClr val="dk1"/>
              </a:solidFill>
              <a:latin typeface="Dosis"/>
              <a:ea typeface="Dosis"/>
              <a:cs typeface="Dosis"/>
              <a:sym typeface="Dosis"/>
            </a:endParaRPr>
          </a:p>
          <a:p>
            <a:pPr indent="0" lvl="0" marL="0" rtl="0" algn="l">
              <a:lnSpc>
                <a:spcPct val="115000"/>
              </a:lnSpc>
              <a:spcBef>
                <a:spcPts val="1200"/>
              </a:spcBef>
              <a:spcAft>
                <a:spcPts val="0"/>
              </a:spcAft>
              <a:buNone/>
            </a:pPr>
            <a:r>
              <a:rPr lang="en" sz="2000">
                <a:solidFill>
                  <a:schemeClr val="dk1"/>
                </a:solidFill>
                <a:latin typeface="Dosis"/>
                <a:ea typeface="Dosis"/>
                <a:cs typeface="Dosis"/>
                <a:sym typeface="Dosis"/>
              </a:rPr>
              <a:t>  // Switch on the LCD screen</a:t>
            </a:r>
            <a:endParaRPr sz="2000">
              <a:solidFill>
                <a:schemeClr val="dk1"/>
              </a:solidFill>
              <a:latin typeface="Dosis"/>
              <a:ea typeface="Dosis"/>
              <a:cs typeface="Dosis"/>
              <a:sym typeface="Dosis"/>
            </a:endParaRPr>
          </a:p>
          <a:p>
            <a:pPr indent="0" lvl="0" marL="0" rtl="0" algn="l">
              <a:lnSpc>
                <a:spcPct val="115000"/>
              </a:lnSpc>
              <a:spcBef>
                <a:spcPts val="1200"/>
              </a:spcBef>
              <a:spcAft>
                <a:spcPts val="0"/>
              </a:spcAft>
              <a:buNone/>
            </a:pPr>
            <a:r>
              <a:rPr lang="en" sz="2000">
                <a:solidFill>
                  <a:schemeClr val="dk1"/>
                </a:solidFill>
                <a:latin typeface="Dosis"/>
                <a:ea typeface="Dosis"/>
                <a:cs typeface="Dosis"/>
                <a:sym typeface="Dosis"/>
              </a:rPr>
              <a:t>  lcd.begin(16, 2);</a:t>
            </a:r>
            <a:endParaRPr sz="2000">
              <a:solidFill>
                <a:schemeClr val="dk1"/>
              </a:solidFill>
              <a:latin typeface="Dosis"/>
              <a:ea typeface="Dosis"/>
              <a:cs typeface="Dosis"/>
              <a:sym typeface="Dosis"/>
            </a:endParaRPr>
          </a:p>
          <a:p>
            <a:pPr indent="0" lvl="0" marL="0" rtl="0" algn="l">
              <a:lnSpc>
                <a:spcPct val="115000"/>
              </a:lnSpc>
              <a:spcBef>
                <a:spcPts val="1200"/>
              </a:spcBef>
              <a:spcAft>
                <a:spcPts val="0"/>
              </a:spcAft>
              <a:buNone/>
            </a:pPr>
            <a:r>
              <a:rPr lang="en" sz="2000">
                <a:solidFill>
                  <a:schemeClr val="dk1"/>
                </a:solidFill>
                <a:latin typeface="Dosis"/>
                <a:ea typeface="Dosis"/>
                <a:cs typeface="Dosis"/>
                <a:sym typeface="Dosis"/>
              </a:rPr>
              <a:t>  // Print these words to my LCD screen</a:t>
            </a:r>
            <a:endParaRPr sz="2000">
              <a:solidFill>
                <a:schemeClr val="dk1"/>
              </a:solidFill>
              <a:latin typeface="Dosis"/>
              <a:ea typeface="Dosis"/>
              <a:cs typeface="Dosis"/>
              <a:sym typeface="Dosis"/>
            </a:endParaRPr>
          </a:p>
          <a:p>
            <a:pPr indent="0" lvl="0" marL="0" rtl="0" algn="l">
              <a:lnSpc>
                <a:spcPct val="115000"/>
              </a:lnSpc>
              <a:spcBef>
                <a:spcPts val="1200"/>
              </a:spcBef>
              <a:spcAft>
                <a:spcPts val="0"/>
              </a:spcAft>
              <a:buNone/>
            </a:pPr>
            <a:r>
              <a:rPr lang="en" sz="2000">
                <a:solidFill>
                  <a:schemeClr val="dk1"/>
                </a:solidFill>
                <a:latin typeface="Dosis"/>
                <a:ea typeface="Dosis"/>
                <a:cs typeface="Dosis"/>
                <a:sym typeface="Dosis"/>
              </a:rPr>
              <a:t>  lcd.print("HELLO IM AN LCD!");</a:t>
            </a:r>
            <a:endParaRPr sz="2000">
              <a:solidFill>
                <a:schemeClr val="dk1"/>
              </a:solidFill>
              <a:latin typeface="Dosis"/>
              <a:ea typeface="Dosis"/>
              <a:cs typeface="Dosis"/>
              <a:sym typeface="Dosis"/>
            </a:endParaRPr>
          </a:p>
          <a:p>
            <a:pPr indent="0" lvl="0" marL="0" rtl="0" algn="l">
              <a:lnSpc>
                <a:spcPct val="115000"/>
              </a:lnSpc>
              <a:spcBef>
                <a:spcPts val="1200"/>
              </a:spcBef>
              <a:spcAft>
                <a:spcPts val="0"/>
              </a:spcAft>
              <a:buNone/>
            </a:pPr>
            <a:r>
              <a:rPr lang="en" sz="2000">
                <a:solidFill>
                  <a:schemeClr val="dk1"/>
                </a:solidFill>
                <a:latin typeface="Dosis"/>
                <a:ea typeface="Dosis"/>
                <a:cs typeface="Dosis"/>
                <a:sym typeface="Dosis"/>
              </a:rPr>
              <a:t>}</a:t>
            </a:r>
            <a:endParaRPr sz="2000">
              <a:solidFill>
                <a:schemeClr val="dk1"/>
              </a:solidFill>
              <a:latin typeface="Dosis"/>
              <a:ea typeface="Dosis"/>
              <a:cs typeface="Dosis"/>
              <a:sym typeface="Dosis"/>
            </a:endParaRPr>
          </a:p>
          <a:p>
            <a:pPr indent="0" lvl="0" marL="0" rtl="0" algn="l">
              <a:lnSpc>
                <a:spcPct val="115000"/>
              </a:lnSpc>
              <a:spcBef>
                <a:spcPts val="1200"/>
              </a:spcBef>
              <a:spcAft>
                <a:spcPts val="0"/>
              </a:spcAft>
              <a:buNone/>
            </a:pPr>
            <a:r>
              <a:rPr lang="en" sz="2000">
                <a:solidFill>
                  <a:schemeClr val="dk1"/>
                </a:solidFill>
                <a:latin typeface="Dosis"/>
                <a:ea typeface="Dosis"/>
                <a:cs typeface="Dosis"/>
                <a:sym typeface="Dosis"/>
              </a:rPr>
              <a:t>void loop() {</a:t>
            </a:r>
            <a:endParaRPr sz="2000">
              <a:solidFill>
                <a:schemeClr val="dk1"/>
              </a:solidFill>
              <a:latin typeface="Dosis"/>
              <a:ea typeface="Dosis"/>
              <a:cs typeface="Dosis"/>
              <a:sym typeface="Dosis"/>
            </a:endParaRPr>
          </a:p>
          <a:p>
            <a:pPr indent="0" lvl="0" marL="0" rtl="0" algn="l">
              <a:lnSpc>
                <a:spcPct val="115000"/>
              </a:lnSpc>
              <a:spcBef>
                <a:spcPts val="1200"/>
              </a:spcBef>
              <a:spcAft>
                <a:spcPts val="0"/>
              </a:spcAft>
              <a:buNone/>
            </a:pPr>
            <a:r>
              <a:rPr lang="en" sz="2000">
                <a:solidFill>
                  <a:schemeClr val="dk1"/>
                </a:solidFill>
                <a:latin typeface="Dosis"/>
                <a:ea typeface="Dosis"/>
                <a:cs typeface="Dosis"/>
                <a:sym typeface="Dosis"/>
              </a:rPr>
              <a:t>  // put your main code here, to run repeatedly:</a:t>
            </a:r>
            <a:endParaRPr sz="2000">
              <a:solidFill>
                <a:schemeClr val="dk1"/>
              </a:solidFill>
              <a:latin typeface="Dosis"/>
              <a:ea typeface="Dosis"/>
              <a:cs typeface="Dosis"/>
              <a:sym typeface="Dosis"/>
            </a:endParaRPr>
          </a:p>
          <a:p>
            <a:pPr indent="0" lvl="0" marL="0" rtl="0" algn="l">
              <a:lnSpc>
                <a:spcPct val="115000"/>
              </a:lnSpc>
              <a:spcBef>
                <a:spcPts val="1200"/>
              </a:spcBef>
              <a:spcAft>
                <a:spcPts val="0"/>
              </a:spcAft>
              <a:buNone/>
            </a:pPr>
            <a:r>
              <a:rPr lang="en" sz="2000">
                <a:solidFill>
                  <a:schemeClr val="dk1"/>
                </a:solidFill>
                <a:latin typeface="Dosis"/>
                <a:ea typeface="Dosis"/>
                <a:cs typeface="Dosis"/>
                <a:sym typeface="Dosis"/>
              </a:rPr>
              <a:t>}</a:t>
            </a:r>
            <a:endParaRPr sz="2000">
              <a:solidFill>
                <a:schemeClr val="dk1"/>
              </a:solidFill>
              <a:latin typeface="Dosis"/>
              <a:ea typeface="Dosis"/>
              <a:cs typeface="Dosis"/>
              <a:sym typeface="Dosis"/>
            </a:endParaRPr>
          </a:p>
          <a:p>
            <a:pPr indent="0" lvl="0" marL="0" rtl="0" algn="l">
              <a:lnSpc>
                <a:spcPct val="115000"/>
              </a:lnSpc>
              <a:spcBef>
                <a:spcPts val="1200"/>
              </a:spcBef>
              <a:spcAft>
                <a:spcPts val="0"/>
              </a:spcAft>
              <a:buNone/>
            </a:pPr>
            <a:br>
              <a:rPr lang="en" sz="2000">
                <a:solidFill>
                  <a:schemeClr val="dk1"/>
                </a:solidFill>
                <a:latin typeface="Dosis"/>
                <a:ea typeface="Dosis"/>
                <a:cs typeface="Dosis"/>
                <a:sym typeface="Dosis"/>
              </a:rPr>
            </a:br>
            <a:endParaRPr sz="2000">
              <a:solidFill>
                <a:schemeClr val="dk1"/>
              </a:solidFill>
              <a:latin typeface="Dosis"/>
              <a:ea typeface="Dosis"/>
              <a:cs typeface="Dosis"/>
              <a:sym typeface="Dosis"/>
            </a:endParaRPr>
          </a:p>
          <a:p>
            <a:pPr indent="-246062" lvl="0" marL="457200" rtl="0" algn="l">
              <a:lnSpc>
                <a:spcPct val="115000"/>
              </a:lnSpc>
              <a:spcBef>
                <a:spcPts val="1200"/>
              </a:spcBef>
              <a:spcAft>
                <a:spcPts val="0"/>
              </a:spcAft>
              <a:buSzPct val="55000"/>
              <a:buAutoNum type="arabicPeriod" startAt="5"/>
            </a:pPr>
            <a:r>
              <a:rPr lang="en" sz="2000">
                <a:solidFill>
                  <a:schemeClr val="dk1"/>
                </a:solidFill>
                <a:latin typeface="Dosis"/>
                <a:ea typeface="Dosis"/>
                <a:cs typeface="Dosis"/>
                <a:sym typeface="Dosis"/>
              </a:rPr>
              <a:t>Start the program and see if it works, if i doesn’t then take a look at the wires and see were you go wrong.</a:t>
            </a:r>
            <a:endParaRPr sz="2000">
              <a:solidFill>
                <a:schemeClr val="dk1"/>
              </a:solidFill>
              <a:latin typeface="Dosis"/>
              <a:ea typeface="Dosis"/>
              <a:cs typeface="Dosis"/>
              <a:sym typeface="Dosis"/>
            </a:endParaRPr>
          </a:p>
          <a:p>
            <a:pPr indent="0" lvl="0" marL="0" rtl="0" algn="ctr">
              <a:lnSpc>
                <a:spcPct val="115000"/>
              </a:lnSpc>
              <a:spcBef>
                <a:spcPts val="1200"/>
              </a:spcBef>
              <a:spcAft>
                <a:spcPts val="0"/>
              </a:spcAft>
              <a:buNone/>
            </a:pPr>
            <a:r>
              <a:t/>
            </a:r>
            <a:endParaRPr sz="2000">
              <a:solidFill>
                <a:schemeClr val="dk1"/>
              </a:solidFill>
              <a:latin typeface="Dosis"/>
              <a:ea typeface="Dosis"/>
              <a:cs typeface="Dosis"/>
              <a:sym typeface="Dosi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20"/>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79" name="Google Shape;579;p20"/>
          <p:cNvSpPr txBox="1"/>
          <p:nvPr/>
        </p:nvSpPr>
        <p:spPr>
          <a:xfrm>
            <a:off x="1762775" y="507700"/>
            <a:ext cx="5777700" cy="13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solidFill>
                  <a:schemeClr val="accent1"/>
                </a:solidFill>
                <a:latin typeface="Sniglet"/>
                <a:ea typeface="Sniglet"/>
                <a:cs typeface="Sniglet"/>
                <a:sym typeface="Sniglet"/>
              </a:rPr>
              <a:t>      Variables</a:t>
            </a:r>
            <a:endParaRPr sz="6000">
              <a:solidFill>
                <a:schemeClr val="accent1"/>
              </a:solidFill>
              <a:latin typeface="Sniglet"/>
              <a:ea typeface="Sniglet"/>
              <a:cs typeface="Sniglet"/>
              <a:sym typeface="Sniglet"/>
            </a:endParaRPr>
          </a:p>
        </p:txBody>
      </p:sp>
      <p:sp>
        <p:nvSpPr>
          <p:cNvPr id="580" name="Google Shape;580;p20"/>
          <p:cNvSpPr txBox="1"/>
          <p:nvPr/>
        </p:nvSpPr>
        <p:spPr>
          <a:xfrm>
            <a:off x="2076800" y="1905100"/>
            <a:ext cx="4386600" cy="29871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15000"/>
              </a:lnSpc>
              <a:spcBef>
                <a:spcPts val="1200"/>
              </a:spcBef>
              <a:spcAft>
                <a:spcPts val="0"/>
              </a:spcAft>
              <a:buNone/>
            </a:pPr>
            <a:r>
              <a:rPr lang="en" sz="2600">
                <a:solidFill>
                  <a:schemeClr val="dk1"/>
                </a:solidFill>
                <a:latin typeface="Dosis"/>
                <a:ea typeface="Dosis"/>
                <a:cs typeface="Dosis"/>
                <a:sym typeface="Dosis"/>
              </a:rPr>
              <a:t>Manipulated variable: The position of the knob on the potentiometer. </a:t>
            </a:r>
            <a:endParaRPr sz="2600">
              <a:solidFill>
                <a:schemeClr val="dk1"/>
              </a:solidFill>
              <a:latin typeface="Dosis"/>
              <a:ea typeface="Dosis"/>
              <a:cs typeface="Dosis"/>
              <a:sym typeface="Dosis"/>
            </a:endParaRPr>
          </a:p>
          <a:p>
            <a:pPr indent="0" lvl="0" marL="0" rtl="0" algn="l">
              <a:lnSpc>
                <a:spcPct val="115000"/>
              </a:lnSpc>
              <a:spcBef>
                <a:spcPts val="1200"/>
              </a:spcBef>
              <a:spcAft>
                <a:spcPts val="0"/>
              </a:spcAft>
              <a:buNone/>
            </a:pPr>
            <a:r>
              <a:rPr lang="en" sz="2600">
                <a:solidFill>
                  <a:schemeClr val="dk1"/>
                </a:solidFill>
                <a:latin typeface="Dosis"/>
                <a:ea typeface="Dosis"/>
                <a:cs typeface="Dosis"/>
                <a:sym typeface="Dosis"/>
              </a:rPr>
              <a:t>Responding variable: How bright or dim the phrase of the LCD screen is.</a:t>
            </a:r>
            <a:endParaRPr sz="2600">
              <a:solidFill>
                <a:schemeClr val="dk1"/>
              </a:solidFill>
              <a:latin typeface="Dosis"/>
              <a:ea typeface="Dosis"/>
              <a:cs typeface="Dosis"/>
              <a:sym typeface="Dosis"/>
            </a:endParaRPr>
          </a:p>
          <a:p>
            <a:pPr indent="0" lvl="0" marL="0" rtl="0" algn="l">
              <a:lnSpc>
                <a:spcPct val="115000"/>
              </a:lnSpc>
              <a:spcBef>
                <a:spcPts val="1200"/>
              </a:spcBef>
              <a:spcAft>
                <a:spcPts val="0"/>
              </a:spcAft>
              <a:buNone/>
            </a:pPr>
            <a:r>
              <a:rPr lang="en" sz="2600">
                <a:solidFill>
                  <a:schemeClr val="dk1"/>
                </a:solidFill>
                <a:latin typeface="Dosis"/>
                <a:ea typeface="Dosis"/>
                <a:cs typeface="Dosis"/>
                <a:sym typeface="Dosis"/>
              </a:rPr>
              <a:t>Controlled variables: the voltage of the battery, the UNO R3 controller board, and the size of the LCD screen.</a:t>
            </a:r>
            <a:endParaRPr sz="2600">
              <a:solidFill>
                <a:schemeClr val="dk1"/>
              </a:solidFill>
              <a:latin typeface="Dosis"/>
              <a:ea typeface="Dosis"/>
              <a:cs typeface="Dosis"/>
              <a:sym typeface="Dosis"/>
            </a:endParaRPr>
          </a:p>
          <a:p>
            <a:pPr indent="0" lvl="0" marL="0" rtl="0" algn="l">
              <a:spcBef>
                <a:spcPts val="1200"/>
              </a:spcBef>
              <a:spcAft>
                <a:spcPts val="0"/>
              </a:spcAft>
              <a:buNone/>
            </a:pPr>
            <a:r>
              <a:t/>
            </a:r>
            <a:endParaRPr sz="2600">
              <a:solidFill>
                <a:schemeClr val="dk1"/>
              </a:solidFill>
              <a:latin typeface="Dosis"/>
              <a:ea typeface="Dosis"/>
              <a:cs typeface="Dosis"/>
              <a:sym typeface="Dosis"/>
            </a:endParaRPr>
          </a:p>
        </p:txBody>
      </p:sp>
    </p:spTree>
  </p:cSld>
  <p:clrMapOvr>
    <a:masterClrMapping/>
  </p:clrMapOvr>
</p:sld>
</file>

<file path=ppt/theme/theme1.xml><?xml version="1.0" encoding="utf-8"?>
<a:theme xmlns:a="http://schemas.openxmlformats.org/drawingml/2006/main" xmlns:r="http://schemas.openxmlformats.org/officeDocument/2006/relationships"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